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1" r:id="rId2"/>
  </p:sldMasterIdLst>
  <p:notesMasterIdLst>
    <p:notesMasterId r:id="rId30"/>
  </p:notesMasterIdLst>
  <p:handoutMasterIdLst>
    <p:handoutMasterId r:id="rId31"/>
  </p:handoutMasterIdLst>
  <p:sldIdLst>
    <p:sldId id="367" r:id="rId3"/>
    <p:sldId id="396" r:id="rId4"/>
    <p:sldId id="393" r:id="rId5"/>
    <p:sldId id="394" r:id="rId6"/>
    <p:sldId id="370" r:id="rId7"/>
    <p:sldId id="395" r:id="rId8"/>
    <p:sldId id="372" r:id="rId9"/>
    <p:sldId id="373" r:id="rId10"/>
    <p:sldId id="374" r:id="rId11"/>
    <p:sldId id="375" r:id="rId12"/>
    <p:sldId id="376" r:id="rId13"/>
    <p:sldId id="377" r:id="rId14"/>
    <p:sldId id="378" r:id="rId15"/>
    <p:sldId id="397" r:id="rId16"/>
    <p:sldId id="379" r:id="rId17"/>
    <p:sldId id="399" r:id="rId18"/>
    <p:sldId id="400" r:id="rId19"/>
    <p:sldId id="380" r:id="rId20"/>
    <p:sldId id="381" r:id="rId21"/>
    <p:sldId id="382" r:id="rId22"/>
    <p:sldId id="383" r:id="rId23"/>
    <p:sldId id="384" r:id="rId24"/>
    <p:sldId id="390" r:id="rId25"/>
    <p:sldId id="386" r:id="rId26"/>
    <p:sldId id="387" r:id="rId27"/>
    <p:sldId id="388" r:id="rId28"/>
    <p:sldId id="365" r:id="rId29"/>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D665"/>
    <a:srgbClr val="008000"/>
    <a:srgbClr val="000000"/>
    <a:srgbClr val="CC0000"/>
    <a:srgbClr val="FFEA18"/>
    <a:srgbClr val="FFCC18"/>
    <a:srgbClr val="660000"/>
    <a:srgbClr val="0F116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ferSingleView="1">
    <p:restoredLeft sz="22093" autoAdjust="0"/>
    <p:restoredTop sz="90929"/>
  </p:normalViewPr>
  <p:slideViewPr>
    <p:cSldViewPr snapToGrid="0">
      <p:cViewPr varScale="1">
        <p:scale>
          <a:sx n="110" d="100"/>
          <a:sy n="110" d="100"/>
        </p:scale>
        <p:origin x="-61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20" d="100"/>
          <a:sy n="120" d="100"/>
        </p:scale>
        <p:origin x="-3072"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3" name="Rectangle 5"/>
          <p:cNvSpPr>
            <a:spLocks noGrp="1" noChangeArrowheads="1"/>
          </p:cNvSpPr>
          <p:nvPr>
            <p:ph type="sldNum" sz="quarter" idx="3"/>
          </p:nvPr>
        </p:nvSpPr>
        <p:spPr bwMode="auto">
          <a:xfrm>
            <a:off x="6096000" y="8686800"/>
            <a:ext cx="7620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000" b="1" smtClean="0"/>
            </a:lvl1pPr>
          </a:lstStyle>
          <a:p>
            <a:pPr>
              <a:defRPr/>
            </a:pPr>
            <a:fld id="{04259EB8-852B-4B0F-A71A-F00EDAF1107A}" type="slidenum">
              <a:rPr lang="en-US"/>
              <a:pPr>
                <a:defRPr/>
              </a:pPr>
              <a:t>‹#›</a:t>
            </a:fld>
            <a:endParaRPr lang="en-US" sz="1200"/>
          </a:p>
        </p:txBody>
      </p:sp>
      <p:sp>
        <p:nvSpPr>
          <p:cNvPr id="58375" name="Text Box 7"/>
          <p:cNvSpPr txBox="1">
            <a:spLocks noChangeArrowheads="1"/>
          </p:cNvSpPr>
          <p:nvPr/>
        </p:nvSpPr>
        <p:spPr bwMode="auto">
          <a:xfrm>
            <a:off x="228600" y="141288"/>
            <a:ext cx="6400800" cy="473075"/>
          </a:xfrm>
          <a:prstGeom prst="rect">
            <a:avLst/>
          </a:prstGeom>
          <a:noFill/>
          <a:ln w="9525">
            <a:noFill/>
            <a:miter lim="800000"/>
            <a:headEnd/>
            <a:tailEnd/>
          </a:ln>
          <a:effectLst/>
        </p:spPr>
        <p:txBody>
          <a:bodyPr anchor="ctr">
            <a:spAutoFit/>
          </a:bodyPr>
          <a:lstStyle/>
          <a:p>
            <a:pPr algn="l">
              <a:tabLst>
                <a:tab pos="6170613" algn="r"/>
              </a:tabLst>
              <a:defRPr/>
            </a:pPr>
            <a:r>
              <a:rPr lang="en-US" sz="1100" b="1"/>
              <a:t>Division Ave. High School	Ms. Foglia</a:t>
            </a:r>
            <a:endParaRPr lang="en-US" sz="1800" b="1"/>
          </a:p>
          <a:p>
            <a:pPr>
              <a:tabLst>
                <a:tab pos="6170613" algn="r"/>
              </a:tabLst>
              <a:defRPr/>
            </a:pPr>
            <a:r>
              <a:rPr lang="en-US" sz="1400" b="1"/>
              <a:t>AP Biology</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endParaRPr lang="en-US" noProof="0" smtClean="0"/>
          </a:p>
        </p:txBody>
      </p:sp>
      <p:sp>
        <p:nvSpPr>
          <p:cNvPr id="563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smtClean="0">
                <a:latin typeface="Times" pitchFamily="84" charset="0"/>
              </a:defRPr>
            </a:lvl1pPr>
          </a:lstStyle>
          <a:p>
            <a:pPr>
              <a:defRPr/>
            </a:pPr>
            <a:fld id="{FF1324CE-BB52-483E-AC35-F36EE79463D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346075" indent="-112713" algn="l" rtl="0" eaLnBrk="0" fontAlgn="base" hangingPunct="0">
      <a:spcBef>
        <a:spcPct val="30000"/>
      </a:spcBef>
      <a:spcAft>
        <a:spcPct val="0"/>
      </a:spcAft>
      <a:buFont typeface="Wingdings" pitchFamily="84" charset="2"/>
      <a:buChar char="§"/>
      <a:defRPr sz="1200" kern="1200">
        <a:solidFill>
          <a:schemeClr val="tx1"/>
        </a:solidFill>
        <a:latin typeface="Arial" charset="0"/>
        <a:ea typeface="+mn-ea"/>
        <a:cs typeface="+mn-cs"/>
      </a:defRPr>
    </a:lvl2pPr>
    <a:lvl3pPr marL="690563" indent="-122238" algn="l" rtl="0" eaLnBrk="0" fontAlgn="base" hangingPunct="0">
      <a:spcBef>
        <a:spcPct val="30000"/>
      </a:spcBef>
      <a:spcAft>
        <a:spcPct val="0"/>
      </a:spcAft>
      <a:buFont typeface="Wingdings" pitchFamily="84" charset="2"/>
      <a:buChar char="§"/>
      <a:defRPr sz="1200" kern="1200">
        <a:solidFill>
          <a:schemeClr val="tx1"/>
        </a:solidFill>
        <a:latin typeface="Arial" charset="0"/>
        <a:ea typeface="+mn-ea"/>
        <a:cs typeface="+mn-cs"/>
      </a:defRPr>
    </a:lvl3pPr>
    <a:lvl4pPr marL="1371600" algn="l" rtl="0" eaLnBrk="0" fontAlgn="base" hangingPunct="0">
      <a:spcBef>
        <a:spcPct val="30000"/>
      </a:spcBef>
      <a:spcAft>
        <a:spcPct val="0"/>
      </a:spcAft>
      <a:buFont typeface="Wingdings" pitchFamily="84" charset="2"/>
      <a:buChar char="§"/>
      <a:defRPr sz="14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628E387D-546F-433B-B1D9-B75A2CDC8F2E}" type="slidenum">
              <a:rPr lang="en-US"/>
              <a:pPr/>
              <a:t>1</a:t>
            </a:fld>
            <a:endParaRPr lang="en-US"/>
          </a:p>
        </p:txBody>
      </p:sp>
      <p:sp>
        <p:nvSpPr>
          <p:cNvPr id="33795" name="Rectangle 2"/>
          <p:cNvSpPr>
            <a:spLocks noChangeArrowheads="1" noTextEdit="1"/>
          </p:cNvSpPr>
          <p:nvPr>
            <p:ph type="sldImg"/>
          </p:nvPr>
        </p:nvSpPr>
        <p:spPr>
          <a:solidFill>
            <a:srgbClr val="FFFFFF"/>
          </a:solidFill>
          <a:ln/>
        </p:spPr>
      </p:sp>
      <p:sp>
        <p:nvSpPr>
          <p:cNvPr id="33796" name="Rectangle 3"/>
          <p:cNvSpPr>
            <a:spLocks noChangeArrowheads="1"/>
          </p:cNvSpPr>
          <p:nvPr>
            <p:ph type="body" idx="1"/>
          </p:nvPr>
        </p:nvSpPr>
        <p:spPr>
          <a:solidFill>
            <a:srgbClr val="FFFFFF"/>
          </a:solid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44340FB-A6F0-40C7-A9A9-98D418C018B7}" type="slidenum">
              <a:rPr lang="en-US"/>
              <a:pPr/>
              <a:t>12</a:t>
            </a:fld>
            <a:endParaRPr lang="en-US"/>
          </a:p>
        </p:txBody>
      </p:sp>
      <p:sp>
        <p:nvSpPr>
          <p:cNvPr id="43011" name="Rectangle 2"/>
          <p:cNvSpPr>
            <a:spLocks noChangeArrowheads="1" noTextEdit="1"/>
          </p:cNvSpPr>
          <p:nvPr>
            <p:ph type="sldImg"/>
          </p:nvPr>
        </p:nvSpPr>
        <p:spPr>
          <a:solidFill>
            <a:srgbClr val="FFFFFF"/>
          </a:solidFill>
          <a:ln/>
        </p:spPr>
      </p:sp>
      <p:sp>
        <p:nvSpPr>
          <p:cNvPr id="4301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A1FBF6AA-23D2-44FB-A416-DCC8ACF1B71A}" type="slidenum">
              <a:rPr lang="en-US"/>
              <a:pPr/>
              <a:t>13</a:t>
            </a:fld>
            <a:endParaRPr lang="en-US"/>
          </a:p>
        </p:txBody>
      </p:sp>
      <p:sp>
        <p:nvSpPr>
          <p:cNvPr id="44035" name="Rectangle 2"/>
          <p:cNvSpPr>
            <a:spLocks noChangeArrowheads="1" noTextEdit="1"/>
          </p:cNvSpPr>
          <p:nvPr>
            <p:ph type="sldImg"/>
          </p:nvPr>
        </p:nvSpPr>
        <p:spPr>
          <a:solidFill>
            <a:srgbClr val="FFFFFF"/>
          </a:solidFill>
          <a:ln/>
        </p:spPr>
      </p:sp>
      <p:sp>
        <p:nvSpPr>
          <p:cNvPr id="4403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5167BD0-64AF-466E-A847-FF0491FB1EA9}" type="slidenum">
              <a:rPr lang="en-US"/>
              <a:pPr/>
              <a:t>15</a:t>
            </a:fld>
            <a:endParaRPr lang="en-US"/>
          </a:p>
        </p:txBody>
      </p:sp>
      <p:sp>
        <p:nvSpPr>
          <p:cNvPr id="45059" name="Rectangle 2"/>
          <p:cNvSpPr>
            <a:spLocks noChangeArrowheads="1" noTextEdit="1"/>
          </p:cNvSpPr>
          <p:nvPr>
            <p:ph type="sldImg"/>
          </p:nvPr>
        </p:nvSpPr>
        <p:spPr>
          <a:solidFill>
            <a:srgbClr val="FFFFFF"/>
          </a:solidFill>
          <a:ln/>
        </p:spPr>
      </p:sp>
      <p:sp>
        <p:nvSpPr>
          <p:cNvPr id="45060" name="Rectangle 3"/>
          <p:cNvSpPr>
            <a:spLocks noChangeArrowheads="1"/>
          </p:cNvSpPr>
          <p:nvPr>
            <p:ph type="body" idx="1"/>
          </p:nvPr>
        </p:nvSpPr>
        <p:spPr>
          <a:solidFill>
            <a:srgbClr val="FFFFFF"/>
          </a:solid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B7AB39C0-C9EA-4E1F-98B7-C2948318C634}" type="slidenum">
              <a:rPr lang="en-US"/>
              <a:pPr/>
              <a:t>16</a:t>
            </a:fld>
            <a:endParaRPr lang="en-US"/>
          </a:p>
        </p:txBody>
      </p:sp>
      <p:sp>
        <p:nvSpPr>
          <p:cNvPr id="46083" name="Rectangle 2"/>
          <p:cNvSpPr>
            <a:spLocks noChangeArrowheads="1" noTextEdit="1"/>
          </p:cNvSpPr>
          <p:nvPr>
            <p:ph type="sldImg"/>
          </p:nvPr>
        </p:nvSpPr>
        <p:spPr>
          <a:solidFill>
            <a:srgbClr val="FFFFFF"/>
          </a:solidFill>
          <a:ln/>
        </p:spPr>
      </p:sp>
      <p:sp>
        <p:nvSpPr>
          <p:cNvPr id="46084" name="Rectangle 3"/>
          <p:cNvSpPr>
            <a:spLocks noChangeArrowheads="1"/>
          </p:cNvSpPr>
          <p:nvPr>
            <p:ph type="body" idx="1"/>
          </p:nvPr>
        </p:nvSpPr>
        <p:spPr>
          <a:solidFill>
            <a:srgbClr val="FFFFFF"/>
          </a:solid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30F9463-67D5-4AA8-ACA5-F63616F63136}" type="slidenum">
              <a:rPr lang="en-US"/>
              <a:pPr/>
              <a:t>18</a:t>
            </a:fld>
            <a:endParaRPr lang="en-US"/>
          </a:p>
        </p:txBody>
      </p:sp>
      <p:sp>
        <p:nvSpPr>
          <p:cNvPr id="47107" name="Rectangle 2"/>
          <p:cNvSpPr>
            <a:spLocks noChangeArrowheads="1" noTextEdit="1"/>
          </p:cNvSpPr>
          <p:nvPr>
            <p:ph type="sldImg"/>
          </p:nvPr>
        </p:nvSpPr>
        <p:spPr>
          <a:solidFill>
            <a:srgbClr val="FFFFFF"/>
          </a:solidFill>
          <a:ln/>
        </p:spPr>
      </p:sp>
      <p:sp>
        <p:nvSpPr>
          <p:cNvPr id="47108" name="Rectangle 3"/>
          <p:cNvSpPr>
            <a:spLocks noChangeArrowheads="1"/>
          </p:cNvSpPr>
          <p:nvPr>
            <p:ph type="body" idx="1"/>
          </p:nvPr>
        </p:nvSpPr>
        <p:spPr>
          <a:solidFill>
            <a:srgbClr val="FFFFFF"/>
          </a:solid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B2C0E68-CD00-4B9D-85C6-5ADDCFA3EE0B}" type="slidenum">
              <a:rPr lang="en-US"/>
              <a:pPr/>
              <a:t>19</a:t>
            </a:fld>
            <a:endParaRPr lang="en-US"/>
          </a:p>
        </p:txBody>
      </p:sp>
      <p:sp>
        <p:nvSpPr>
          <p:cNvPr id="48131" name="Rectangle 2"/>
          <p:cNvSpPr>
            <a:spLocks noChangeArrowheads="1" noTextEdit="1"/>
          </p:cNvSpPr>
          <p:nvPr>
            <p:ph type="sldImg"/>
          </p:nvPr>
        </p:nvSpPr>
        <p:spPr>
          <a:solidFill>
            <a:srgbClr val="FFFFFF"/>
          </a:solidFill>
          <a:ln/>
        </p:spPr>
      </p:sp>
      <p:sp>
        <p:nvSpPr>
          <p:cNvPr id="48132" name="Rectangle 3"/>
          <p:cNvSpPr>
            <a:spLocks noChangeArrowheads="1"/>
          </p:cNvSpPr>
          <p:nvPr>
            <p:ph type="body" idx="1"/>
          </p:nvPr>
        </p:nvSpPr>
        <p:spPr>
          <a:solidFill>
            <a:srgbClr val="FFFFFF"/>
          </a:solid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2C53703-FD98-4962-8D31-26602998E3B8}" type="slidenum">
              <a:rPr lang="en-US"/>
              <a:pPr/>
              <a:t>20</a:t>
            </a:fld>
            <a:endParaRPr lang="en-US"/>
          </a:p>
        </p:txBody>
      </p:sp>
      <p:sp>
        <p:nvSpPr>
          <p:cNvPr id="49155" name="Rectangle 2"/>
          <p:cNvSpPr>
            <a:spLocks noChangeArrowheads="1" noTextEdit="1"/>
          </p:cNvSpPr>
          <p:nvPr>
            <p:ph type="sldImg"/>
          </p:nvPr>
        </p:nvSpPr>
        <p:spPr>
          <a:solidFill>
            <a:srgbClr val="FFFFFF"/>
          </a:solidFill>
          <a:ln/>
        </p:spPr>
      </p:sp>
      <p:sp>
        <p:nvSpPr>
          <p:cNvPr id="49156" name="Rectangle 3"/>
          <p:cNvSpPr>
            <a:spLocks noChangeArrowheads="1"/>
          </p:cNvSpPr>
          <p:nvPr>
            <p:ph type="body" idx="1"/>
          </p:nvPr>
        </p:nvSpPr>
        <p:spPr>
          <a:solidFill>
            <a:srgbClr val="FFFFFF"/>
          </a:solid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28732234-5AFA-47B0-A0F9-55A337F8EEA7}" type="slidenum">
              <a:rPr lang="en-US"/>
              <a:pPr/>
              <a:t>21</a:t>
            </a:fld>
            <a:endParaRPr lang="en-US"/>
          </a:p>
        </p:txBody>
      </p:sp>
      <p:sp>
        <p:nvSpPr>
          <p:cNvPr id="50179" name="Rectangle 2"/>
          <p:cNvSpPr>
            <a:spLocks noChangeArrowheads="1" noTextEdit="1"/>
          </p:cNvSpPr>
          <p:nvPr>
            <p:ph type="sldImg"/>
          </p:nvPr>
        </p:nvSpPr>
        <p:spPr>
          <a:solidFill>
            <a:srgbClr val="FFFFFF"/>
          </a:solidFill>
          <a:ln/>
        </p:spPr>
      </p:sp>
      <p:sp>
        <p:nvSpPr>
          <p:cNvPr id="50180" name="Rectangle 3"/>
          <p:cNvSpPr>
            <a:spLocks noChangeArrowheads="1"/>
          </p:cNvSpPr>
          <p:nvPr>
            <p:ph type="body" idx="1"/>
          </p:nvPr>
        </p:nvSpPr>
        <p:spPr>
          <a:xfrm>
            <a:off x="914400" y="4343400"/>
            <a:ext cx="5029200" cy="4495800"/>
          </a:xfrm>
          <a:solidFill>
            <a:srgbClr val="FFFFFF"/>
          </a:solidFill>
          <a:ln/>
        </p:spPr>
        <p:txBody>
          <a:bodyPr/>
          <a:lstStyle/>
          <a:p>
            <a:pPr eaLnBrk="1" hangingPunct="1"/>
            <a:r>
              <a:rPr lang="en-US" smtClean="0"/>
              <a:t>Diversity of life and periods of mass extinction.  The fossil record of terrestrial and marine organisms reveals a general increase in the diversity of organisms over time (red line and right vertical axis). Mass extinctions, represented by peaks in the extinction rate (blue line and left vertical axis) interrupted the buildup of diversity. The extinction rate is the estimated percentage of extant taxonomic families that died out in each period of geologic time.</a:t>
            </a:r>
          </a:p>
          <a:p>
            <a:pPr eaLnBrk="1" hangingPunct="1"/>
            <a:r>
              <a:rPr lang="en-US" smtClean="0"/>
              <a:t>The fossil record chronicles a number of occasions when global environmental changes were so rapid and disruptive that a majority of species were swept away  Such mass extinctions are known primarily from the decimation of hard–bodied animals that lived in shallow seas, the organisms for which the fossil record is most complete. Two mass extinctions—the Permian and the Cretaceous—have received the most attention. The Permian mass extinction, which defines the boundary between the Paleozoic and Mesozoic eras, claimed about 96% of marine animal species. Terrestrial life was also affected. For example, 8 out of 27 orders of insects were wiped out. This mass extinction occurred in less than 5 million years, possibly much less—an instant in the context of geologic time. The Cretaceous mass extinction of 65 million years ago, which marks the boundary between the Mesozoic and Cenozoic eras, doomed more than half of all marine species and exterminated many families of terrestrial plants and animals, including most of the dinosaurs.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DE4BD932-546A-40CF-B5A0-0A3BEF03F7EA}" type="slidenum">
              <a:rPr lang="en-US"/>
              <a:pPr/>
              <a:t>22</a:t>
            </a:fld>
            <a:endParaRPr lang="en-US"/>
          </a:p>
        </p:txBody>
      </p:sp>
      <p:sp>
        <p:nvSpPr>
          <p:cNvPr id="51203" name="Rectangle 2"/>
          <p:cNvSpPr>
            <a:spLocks noChangeArrowheads="1" noTextEdit="1"/>
          </p:cNvSpPr>
          <p:nvPr>
            <p:ph type="sldImg"/>
          </p:nvPr>
        </p:nvSpPr>
        <p:spPr>
          <a:solidFill>
            <a:srgbClr val="FFFFFF"/>
          </a:solidFill>
          <a:ln/>
        </p:spPr>
      </p:sp>
      <p:sp>
        <p:nvSpPr>
          <p:cNvPr id="51204" name="Rectangle 3"/>
          <p:cNvSpPr>
            <a:spLocks noChangeArrowheads="1"/>
          </p:cNvSpPr>
          <p:nvPr>
            <p:ph type="body" idx="1"/>
          </p:nvPr>
        </p:nvSpPr>
        <p:spPr>
          <a:solidFill>
            <a:srgbClr val="FFFFFF"/>
          </a:solidFill>
          <a:ln/>
        </p:spPr>
        <p:txBody>
          <a:bodyPr/>
          <a:lstStyle/>
          <a:p>
            <a:pPr eaLnBrk="1" hangingPunct="1"/>
            <a:r>
              <a:rPr lang="en-US" smtClean="0"/>
              <a:t>Trauma for Earth and its Cretaceous life.  </a:t>
            </a:r>
          </a:p>
          <a:p>
            <a:pPr eaLnBrk="1" hangingPunct="1"/>
            <a:r>
              <a:rPr lang="en-US" smtClean="0"/>
              <a:t>One clue to a possible cause of the Cretaceous mass extinction is a thin layer of clay enriched in iridium that separates sediments from the Mesozoic and Cenozoic eras. Iridium is an element very rare on Earth but common in many of the meteorites and other extraterrestrial objects that occasionally fall to Earth. Walter and Luis Alvarez and their colleagues at the University of California proposed that this clay is fallout from a huge cloud of debris that billowed into the atmosphere when an asteroid or a large comet collided with Earth. This cloud would have blocked sunlight and severely disturbed the global climate for several months.</a:t>
            </a:r>
          </a:p>
          <a:p>
            <a:pPr eaLnBrk="1" hangingPunct="1"/>
            <a:r>
              <a:rPr lang="en-US" smtClean="0"/>
              <a:t>Where did the asteroid or comet hit? Research has focused on the Chicxulub crater. The 65 million–year–old Chicxulub impact crater is located in the Caribbean Sea near the Yucatán Peninsula of Mexico. The horseshoe shape of the crater and the pattern of debris in sedimentary rocks indicate that an asteroid or comet struck at a low angle from the southeast. This artist’s interpretation represents the impact and its immediate effect—a cloud of hot vapor and debris that could have killed most of the plants and animals in North America within hours. About 180 km in diameter, the crater is the right size to have been caused by an object with a diameter of 10 km.</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B1D3AF3-5D15-412C-848E-01F0805C24BB}" type="slidenum">
              <a:rPr lang="en-US"/>
              <a:pPr/>
              <a:t>23</a:t>
            </a:fld>
            <a:endParaRPr lang="en-US"/>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t>The first mammals evolved from a group of mammal-like reptiles called therapsids about 220 million years ago during the Triassic period. The therapsids were among the very few reptiles in a subgroup called "synapsids" that had just barely survived the great dying at the end of the Permian, about 250 million years ago. This massive extinction event was the most severe and dramatic in the history of life on earth and marks the end of the Paleozoic era. More than 90 percent of all marine species were wiped out, including every species of the familiar trilobite; 75 percent of the reptile and amphibian species, including most of the mammal-like reptiles were likewise eliminated.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7B7B28C1-299C-44D1-929F-6595B34C730A}" type="slidenum">
              <a:rPr lang="en-US"/>
              <a:pPr/>
              <a:t>2</a:t>
            </a:fld>
            <a:endParaRPr lang="en-US"/>
          </a:p>
        </p:txBody>
      </p:sp>
      <p:sp>
        <p:nvSpPr>
          <p:cNvPr id="34819" name="Rectangle 2"/>
          <p:cNvSpPr>
            <a:spLocks noChangeArrowheads="1" noTextEdit="1"/>
          </p:cNvSpPr>
          <p:nvPr>
            <p:ph type="sldImg"/>
          </p:nvPr>
        </p:nvSpPr>
        <p:spPr>
          <a:solidFill>
            <a:srgbClr val="FFFFFF"/>
          </a:solidFill>
          <a:ln/>
        </p:spPr>
      </p:sp>
      <p:sp>
        <p:nvSpPr>
          <p:cNvPr id="34820" name="Rectangle 3"/>
          <p:cNvSpPr>
            <a:spLocks noChangeArrowheads="1"/>
          </p:cNvSpPr>
          <p:nvPr>
            <p:ph type="body" idx="1"/>
          </p:nvPr>
        </p:nvSpPr>
        <p:spPr>
          <a:solidFill>
            <a:srgbClr val="FFFFFF"/>
          </a:solid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A328E95C-2851-46F8-8F7D-B82A1E88C096}" type="slidenum">
              <a:rPr lang="en-US"/>
              <a:pPr/>
              <a:t>24</a:t>
            </a:fld>
            <a:endParaRPr lang="en-US"/>
          </a:p>
        </p:txBody>
      </p:sp>
      <p:sp>
        <p:nvSpPr>
          <p:cNvPr id="53251" name="Rectangle 2"/>
          <p:cNvSpPr>
            <a:spLocks noChangeArrowheads="1" noTextEdit="1"/>
          </p:cNvSpPr>
          <p:nvPr>
            <p:ph type="sldImg"/>
          </p:nvPr>
        </p:nvSpPr>
        <p:spPr>
          <a:solidFill>
            <a:srgbClr val="FFFFFF"/>
          </a:solidFill>
          <a:ln/>
        </p:spPr>
      </p:sp>
      <p:sp>
        <p:nvSpPr>
          <p:cNvPr id="53252" name="Rectangle 3"/>
          <p:cNvSpPr>
            <a:spLocks noChangeArrowheads="1"/>
          </p:cNvSpPr>
          <p:nvPr>
            <p:ph type="body" idx="1"/>
          </p:nvPr>
        </p:nvSpPr>
        <p:spPr>
          <a:solidFill>
            <a:srgbClr val="FFFFFF"/>
          </a:solid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50296A5-B73F-4DD5-B775-B31DF8FD1DE8}" type="slidenum">
              <a:rPr lang="en-US"/>
              <a:pPr/>
              <a:t>25</a:t>
            </a:fld>
            <a:endParaRPr lang="en-US"/>
          </a:p>
        </p:txBody>
      </p:sp>
      <p:sp>
        <p:nvSpPr>
          <p:cNvPr id="54275" name="Rectangle 2"/>
          <p:cNvSpPr>
            <a:spLocks noChangeArrowheads="1" noTextEdit="1"/>
          </p:cNvSpPr>
          <p:nvPr>
            <p:ph type="sldImg"/>
          </p:nvPr>
        </p:nvSpPr>
        <p:spPr>
          <a:solidFill>
            <a:srgbClr val="FFFFFF"/>
          </a:solidFill>
          <a:ln/>
        </p:spPr>
      </p:sp>
      <p:sp>
        <p:nvSpPr>
          <p:cNvPr id="54276" name="Rectangle 3"/>
          <p:cNvSpPr>
            <a:spLocks noChangeArrowheads="1"/>
          </p:cNvSpPr>
          <p:nvPr>
            <p:ph type="body" idx="1"/>
          </p:nvPr>
        </p:nvSpPr>
        <p:spPr>
          <a:solidFill>
            <a:srgbClr val="FFFFFF"/>
          </a:solid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D23852DC-231A-4A3B-81B5-5C1FBAB7F078}" type="slidenum">
              <a:rPr lang="en-US"/>
              <a:pPr/>
              <a:t>26</a:t>
            </a:fld>
            <a:endParaRPr lang="en-US"/>
          </a:p>
        </p:txBody>
      </p:sp>
      <p:sp>
        <p:nvSpPr>
          <p:cNvPr id="55299" name="Rectangle 2"/>
          <p:cNvSpPr>
            <a:spLocks noChangeArrowheads="1" noTextEdit="1"/>
          </p:cNvSpPr>
          <p:nvPr>
            <p:ph type="sldImg"/>
          </p:nvPr>
        </p:nvSpPr>
        <p:spPr>
          <a:solidFill>
            <a:srgbClr val="FFFFFF"/>
          </a:solidFill>
          <a:ln/>
        </p:spPr>
      </p:sp>
      <p:sp>
        <p:nvSpPr>
          <p:cNvPr id="55300" name="Rectangle 3"/>
          <p:cNvSpPr>
            <a:spLocks noChangeArrowheads="1"/>
          </p:cNvSpPr>
          <p:nvPr>
            <p:ph type="body" idx="1"/>
          </p:nvPr>
        </p:nvSpPr>
        <p:spPr>
          <a:solidFill>
            <a:srgbClr val="FFFFFF"/>
          </a:solid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90771272-88EC-46CD-B57E-E1507C2CE256}" type="slidenum">
              <a:rPr lang="en-US"/>
              <a:pPr/>
              <a:t>27</a:t>
            </a:fld>
            <a:endParaRPr lang="en-US"/>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4BDF7F9B-C16D-4C88-956A-261D9F607149}" type="slidenum">
              <a:rPr lang="en-US"/>
              <a:pPr/>
              <a:t>5</a:t>
            </a:fld>
            <a:endParaRPr lang="en-US"/>
          </a:p>
        </p:txBody>
      </p:sp>
      <p:sp>
        <p:nvSpPr>
          <p:cNvPr id="35843" name="Rectangle 2"/>
          <p:cNvSpPr>
            <a:spLocks noChangeArrowheads="1" noTextEdit="1"/>
          </p:cNvSpPr>
          <p:nvPr>
            <p:ph type="sldImg"/>
          </p:nvPr>
        </p:nvSpPr>
        <p:spPr>
          <a:solidFill>
            <a:srgbClr val="FFFFFF"/>
          </a:solidFill>
          <a:ln/>
        </p:spPr>
      </p:sp>
      <p:sp>
        <p:nvSpPr>
          <p:cNvPr id="35844" name="Rectangle 3"/>
          <p:cNvSpPr>
            <a:spLocks noChangeArrowheads="1"/>
          </p:cNvSpPr>
          <p:nvPr>
            <p:ph type="body" idx="1"/>
          </p:nvPr>
        </p:nvSpPr>
        <p:spPr>
          <a:solidFill>
            <a:srgbClr val="FFFFFF"/>
          </a:solidFill>
          <a:ln/>
        </p:spPr>
        <p:txBody>
          <a:bodyPr/>
          <a:lstStyle/>
          <a:p>
            <a:pPr eaLnBrk="1" hangingPunct="1"/>
            <a:r>
              <a:rPr lang="en-US" smtClean="0"/>
              <a:t>It is unclear whether young Earth’s atmosphere contained enough methane and ammonia to be reducing. Growing evidence suggests that the early atmosphere was made up primarily of nitrogen and carbon dioxide and was neither reducing nor oxidizing (electron–removing). Miller–Urey–type experiments using such atmospheres have not produced organic molecules. Still, it is likely that small “pockets” of the early atmosphere—perhaps near volcanic openings—were reducing.</a:t>
            </a:r>
          </a:p>
          <a:p>
            <a:pPr eaLnBrk="1" hangingPunct="1"/>
            <a:r>
              <a:rPr lang="en-US" smtClean="0"/>
              <a:t>Instead of forming in the atmosphere, the first organic compounds on Earth may have been synthesized near submerged volcanoes and deep–sea vents—weak points in Earth’s crust where hot water and minerals gush into the ocean.</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AB8EC4A3-0D1C-4E8D-8A34-989E73269A98}" type="slidenum">
              <a:rPr lang="en-US"/>
              <a:pPr/>
              <a:t>6</a:t>
            </a:fld>
            <a:endParaRPr lang="en-US"/>
          </a:p>
        </p:txBody>
      </p:sp>
      <p:sp>
        <p:nvSpPr>
          <p:cNvPr id="36867" name="Rectangle 2"/>
          <p:cNvSpPr>
            <a:spLocks noChangeArrowheads="1" noTextEdit="1"/>
          </p:cNvSpPr>
          <p:nvPr>
            <p:ph type="sldImg"/>
          </p:nvPr>
        </p:nvSpPr>
        <p:spPr>
          <a:solidFill>
            <a:srgbClr val="FFFFFF"/>
          </a:solidFill>
          <a:ln/>
        </p:spPr>
      </p:sp>
      <p:sp>
        <p:nvSpPr>
          <p:cNvPr id="36868" name="Rectangle 3"/>
          <p:cNvSpPr>
            <a:spLocks noChangeArrowheads="1"/>
          </p:cNvSpPr>
          <p:nvPr>
            <p:ph type="body" idx="1"/>
          </p:nvPr>
        </p:nvSpPr>
        <p:spPr>
          <a:solidFill>
            <a:srgbClr val="FFFFFF"/>
          </a:solid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11929083-1BC9-4071-924A-00D6E62BDD38}" type="slidenum">
              <a:rPr lang="en-US"/>
              <a:pPr/>
              <a:t>7</a:t>
            </a:fld>
            <a:endParaRPr lang="en-US"/>
          </a:p>
        </p:txBody>
      </p:sp>
      <p:sp>
        <p:nvSpPr>
          <p:cNvPr id="37891" name="Rectangle 2"/>
          <p:cNvSpPr>
            <a:spLocks noChangeArrowheads="1" noTextEdit="1"/>
          </p:cNvSpPr>
          <p:nvPr>
            <p:ph type="sldImg"/>
          </p:nvPr>
        </p:nvSpPr>
        <p:spPr>
          <a:solidFill>
            <a:srgbClr val="FFFFFF"/>
          </a:solidFill>
          <a:ln/>
        </p:spPr>
      </p:sp>
      <p:sp>
        <p:nvSpPr>
          <p:cNvPr id="37892" name="Rectangle 3"/>
          <p:cNvSpPr>
            <a:spLocks noChangeArrowheads="1"/>
          </p:cNvSpPr>
          <p:nvPr>
            <p:ph type="body" idx="1"/>
          </p:nvPr>
        </p:nvSpPr>
        <p:spPr>
          <a:solidFill>
            <a:srgbClr val="FFFFFF"/>
          </a:solid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03A3B182-C82A-4243-9B25-E018C18EBD7A}" type="slidenum">
              <a:rPr lang="en-US"/>
              <a:pPr/>
              <a:t>8</a:t>
            </a:fld>
            <a:endParaRPr lang="en-US"/>
          </a:p>
        </p:txBody>
      </p:sp>
      <p:sp>
        <p:nvSpPr>
          <p:cNvPr id="38915" name="Rectangle 2"/>
          <p:cNvSpPr>
            <a:spLocks noChangeArrowheads="1" noTextEdit="1"/>
          </p:cNvSpPr>
          <p:nvPr>
            <p:ph type="sldImg"/>
          </p:nvPr>
        </p:nvSpPr>
        <p:spPr>
          <a:solidFill>
            <a:srgbClr val="FFFFFF"/>
          </a:solidFill>
          <a:ln/>
        </p:spPr>
      </p:sp>
      <p:sp>
        <p:nvSpPr>
          <p:cNvPr id="38916" name="Rectangle 3"/>
          <p:cNvSpPr>
            <a:spLocks noChangeArrowheads="1"/>
          </p:cNvSpPr>
          <p:nvPr>
            <p:ph type="body" idx="1"/>
          </p:nvPr>
        </p:nvSpPr>
        <p:spPr>
          <a:solidFill>
            <a:srgbClr val="FFFFFF"/>
          </a:solidFill>
          <a:ln/>
        </p:spPr>
        <p:txBody>
          <a:bodyPr/>
          <a:lstStyle/>
          <a:p>
            <a:pPr eaLnBrk="1" hangingPunct="1"/>
            <a:r>
              <a:rPr lang="en-US" smtClean="0"/>
              <a:t>Life is defined partly by two properties: accurate replication and metabolism. Neither property can exist without the other. Self–replicating molecules and a metabolism–like source of the building blocks must have appeared together. How did that happen?</a:t>
            </a:r>
          </a:p>
          <a:p>
            <a:pPr eaLnBrk="1" hangingPunct="1"/>
            <a:r>
              <a:rPr lang="en-US" smtClean="0"/>
              <a:t>The necessary conditions for life may have been met by protobionts, aggregates of abiotically produced molecules surrounded by a membrane or membrane–like structure. Protobionts exhibit some of the properties associated with life, including simple reproduction and metabolism, as well as the maintenance of an internal chemical environment different from that of their surroundings.</a:t>
            </a:r>
          </a:p>
          <a:p>
            <a:pPr eaLnBrk="1" hangingPunct="1"/>
            <a:r>
              <a:rPr lang="en-US" smtClean="0"/>
              <a:t>Laboratory experiments demonstrate that protobionts could have formed spontaneously from abiotically produced organic compounds. For example, small membrane–bounded droplets called liposomes can form when lipids or other organic molecules are added to water.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DDDC3D7-55FC-4D28-8A32-05D1E6EF7FC0}" type="slidenum">
              <a:rPr lang="en-US"/>
              <a:pPr/>
              <a:t>9</a:t>
            </a:fld>
            <a:endParaRPr lang="en-US"/>
          </a:p>
        </p:txBody>
      </p:sp>
      <p:sp>
        <p:nvSpPr>
          <p:cNvPr id="39939" name="Rectangle 2"/>
          <p:cNvSpPr>
            <a:spLocks noChangeArrowheads="1" noTextEdit="1"/>
          </p:cNvSpPr>
          <p:nvPr>
            <p:ph type="sldImg"/>
          </p:nvPr>
        </p:nvSpPr>
        <p:spPr>
          <a:solidFill>
            <a:srgbClr val="FFFFFF"/>
          </a:solidFill>
          <a:ln/>
        </p:spPr>
      </p:sp>
      <p:sp>
        <p:nvSpPr>
          <p:cNvPr id="39940" name="Rectangle 3"/>
          <p:cNvSpPr>
            <a:spLocks noChangeArrowheads="1"/>
          </p:cNvSpPr>
          <p:nvPr>
            <p:ph type="body" idx="1"/>
          </p:nvPr>
        </p:nvSpPr>
        <p:spPr>
          <a:solidFill>
            <a:srgbClr val="FFFFFF"/>
          </a:solidFill>
          <a:ln/>
        </p:spPr>
        <p:txBody>
          <a:bodyPr/>
          <a:lstStyle/>
          <a:p>
            <a:pPr eaLnBrk="1" hangingPunct="1"/>
            <a:r>
              <a:rPr lang="en-US" smtClean="0"/>
              <a:t>Why RNA?</a:t>
            </a:r>
          </a:p>
          <a:p>
            <a:pPr eaLnBrk="1" hangingPunct="1"/>
            <a:r>
              <a:rPr lang="en-US" smtClean="0"/>
              <a:t>RNA molecules are important catalysts in modern cells. Modern cells use RNA catalysts, called ribozymes, to remove introns from RNA. Ribozymes also help catalyze the synthesis of new RNA, notably rRNA, tRNA, and mRNA. Thus, RNA is autocatalytic, and in the prebiotic world, before there were enzymes (proteins) or DNA, RNA molecules may have been fully capable of ribozyme-catalyzed replication.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14178A43-E8A2-4CEE-A789-F78F92E83B7D}" type="slidenum">
              <a:rPr lang="en-US"/>
              <a:pPr/>
              <a:t>10</a:t>
            </a:fld>
            <a:endParaRPr lang="en-US"/>
          </a:p>
        </p:txBody>
      </p:sp>
      <p:sp>
        <p:nvSpPr>
          <p:cNvPr id="40963" name="Rectangle 2"/>
          <p:cNvSpPr>
            <a:spLocks noChangeArrowheads="1" noTextEdit="1"/>
          </p:cNvSpPr>
          <p:nvPr>
            <p:ph type="sldImg"/>
          </p:nvPr>
        </p:nvSpPr>
        <p:spPr>
          <a:solidFill>
            <a:srgbClr val="FFFFFF"/>
          </a:solidFill>
          <a:ln/>
        </p:spPr>
      </p:sp>
      <p:sp>
        <p:nvSpPr>
          <p:cNvPr id="40964" name="Rectangle 3"/>
          <p:cNvSpPr>
            <a:spLocks noChangeArrowheads="1"/>
          </p:cNvSpPr>
          <p:nvPr>
            <p:ph type="body" idx="1"/>
          </p:nvPr>
        </p:nvSpPr>
        <p:spPr>
          <a:solidFill>
            <a:srgbClr val="FFFFFF"/>
          </a:solid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34C9D8D9-00BE-47FC-B27C-E0F1E5225E7A}" type="slidenum">
              <a:rPr lang="en-US"/>
              <a:pPr/>
              <a:t>11</a:t>
            </a:fld>
            <a:endParaRPr lang="en-US"/>
          </a:p>
        </p:txBody>
      </p:sp>
      <p:sp>
        <p:nvSpPr>
          <p:cNvPr id="41987" name="Rectangle 2"/>
          <p:cNvSpPr>
            <a:spLocks noChangeArrowheads="1" noTextEdit="1"/>
          </p:cNvSpPr>
          <p:nvPr>
            <p:ph type="sldImg"/>
          </p:nvPr>
        </p:nvSpPr>
        <p:spPr>
          <a:solidFill>
            <a:srgbClr val="FFFFFF"/>
          </a:solidFill>
          <a:ln/>
        </p:spPr>
      </p:sp>
      <p:sp>
        <p:nvSpPr>
          <p:cNvPr id="41988" name="Rectangle 3"/>
          <p:cNvSpPr>
            <a:spLocks noChangeArrowheads="1"/>
          </p:cNvSpPr>
          <p:nvPr>
            <p:ph type="body" idx="1"/>
          </p:nvPr>
        </p:nvSpPr>
        <p:spPr>
          <a:solidFill>
            <a:srgbClr val="FFFFFF"/>
          </a:solidFill>
          <a:ln/>
        </p:spPr>
        <p:txBody>
          <a:bodyPr/>
          <a:lstStyle/>
          <a:p>
            <a:pPr eaLnBrk="1" hangingPunct="1"/>
            <a:r>
              <a:rPr lang="en-US" smtClean="0"/>
              <a:t>Electron Transport Systems</a:t>
            </a:r>
          </a:p>
          <a:p>
            <a:pPr eaLnBrk="1" hangingPunct="1"/>
            <a:r>
              <a:rPr lang="en-US" smtClean="0"/>
              <a:t>The chemiosmotic mechanism of ATP synthesis, in which a complex set of membrane–bound proteins pass electrons to reducible electron acceptors with the generation of ATP from ADP, is common to all three domains of life—Bacteria, Archaea, and Eukarya. There is strong evidence that this electron transport mechanism actually originated in organisms that lived before the last common ancestor of all present–day life. The earliest of these electron transport systems likely evolved before there was any free oxygen in the environment and before the appearance of photosynthesis; the organisms that used it would have required a plentiful supply of energy–rich compounds such as molecular hydrogen, methane, and hydrogen sulfide. A great challenge facing scientists studying the origin of life is to determine the steps by which this electron transport mechanism originated, and how important early versions of it might have been in the emergence of the first cells.</a:t>
            </a:r>
          </a:p>
          <a:p>
            <a:pPr eaLnBrk="1" hangingPunct="1"/>
            <a:r>
              <a:rPr lang="en-US" smtClean="0"/>
              <a:t>So considerable metabolic diversity among prokaryotes living in various environments had already evolved more than 3 billion years ago. Most subsequent evolution has been more structural than metabolic.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3"/>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a:effectLst/>
        </p:spPr>
        <p:txBody>
          <a:bodyPr wrap="none" anchor="ctr"/>
          <a:lstStyle/>
          <a:p>
            <a:pPr>
              <a:defRPr/>
            </a:pPr>
            <a:endParaRPr lang="en-US">
              <a:latin typeface="Times" pitchFamily="84" charset="0"/>
            </a:endParaRPr>
          </a:p>
        </p:txBody>
      </p:sp>
      <p:sp>
        <p:nvSpPr>
          <p:cNvPr id="5" name="Rectangle 74"/>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a:effectLst/>
        </p:spPr>
        <p:txBody>
          <a:bodyPr wrap="none" anchor="ctr"/>
          <a:lstStyle/>
          <a:p>
            <a:pPr>
              <a:defRPr/>
            </a:pPr>
            <a:endParaRPr lang="en-US"/>
          </a:p>
        </p:txBody>
      </p:sp>
      <p:grpSp>
        <p:nvGrpSpPr>
          <p:cNvPr id="6" name="Group 78"/>
          <p:cNvGrpSpPr>
            <a:grpSpLocks/>
          </p:cNvGrpSpPr>
          <p:nvPr/>
        </p:nvGrpSpPr>
        <p:grpSpPr bwMode="auto">
          <a:xfrm>
            <a:off x="381000" y="1524000"/>
            <a:ext cx="6324600" cy="2590800"/>
            <a:chOff x="240" y="960"/>
            <a:chExt cx="3984" cy="1632"/>
          </a:xfrm>
        </p:grpSpPr>
        <p:sp>
          <p:nvSpPr>
            <p:cNvPr id="7" name="Line 75"/>
            <p:cNvSpPr>
              <a:spLocks noChangeShapeType="1"/>
            </p:cNvSpPr>
            <p:nvPr userDrawn="1"/>
          </p:nvSpPr>
          <p:spPr bwMode="auto">
            <a:xfrm>
              <a:off x="240" y="1152"/>
              <a:ext cx="3984" cy="0"/>
            </a:xfrm>
            <a:prstGeom prst="line">
              <a:avLst/>
            </a:prstGeom>
            <a:noFill/>
            <a:ln w="12700">
              <a:solidFill>
                <a:schemeClr val="hlink"/>
              </a:solidFill>
              <a:round/>
              <a:headEnd/>
              <a:tailEnd/>
            </a:ln>
            <a:effectLst/>
          </p:spPr>
          <p:txBody>
            <a:bodyPr wrap="none" anchor="ctr"/>
            <a:lstStyle/>
            <a:p>
              <a:pPr>
                <a:defRPr/>
              </a:pPr>
              <a:endParaRPr lang="en-US"/>
            </a:p>
          </p:txBody>
        </p:sp>
        <p:sp>
          <p:nvSpPr>
            <p:cNvPr id="8" name="Line 76"/>
            <p:cNvSpPr>
              <a:spLocks noChangeShapeType="1"/>
            </p:cNvSpPr>
            <p:nvPr userDrawn="1"/>
          </p:nvSpPr>
          <p:spPr bwMode="auto">
            <a:xfrm>
              <a:off x="384" y="960"/>
              <a:ext cx="0" cy="1632"/>
            </a:xfrm>
            <a:prstGeom prst="line">
              <a:avLst/>
            </a:prstGeom>
            <a:noFill/>
            <a:ln w="12700">
              <a:solidFill>
                <a:schemeClr val="hlink"/>
              </a:solidFill>
              <a:round/>
              <a:headEnd/>
              <a:tailEnd/>
            </a:ln>
            <a:effectLst/>
          </p:spPr>
          <p:txBody>
            <a:bodyPr wrap="none" anchor="ctr"/>
            <a:lstStyle/>
            <a:p>
              <a:pPr>
                <a:defRPr/>
              </a:pPr>
              <a:endParaRPr lang="en-US"/>
            </a:p>
          </p:txBody>
        </p:sp>
        <p:sp>
          <p:nvSpPr>
            <p:cNvPr id="9" name="Oval 77"/>
            <p:cNvSpPr>
              <a:spLocks noChangeArrowheads="1"/>
            </p:cNvSpPr>
            <p:nvPr userDrawn="1"/>
          </p:nvSpPr>
          <p:spPr bwMode="auto">
            <a:xfrm>
              <a:off x="336" y="1104"/>
              <a:ext cx="96" cy="96"/>
            </a:xfrm>
            <a:prstGeom prst="ellipse">
              <a:avLst/>
            </a:prstGeom>
            <a:noFill/>
            <a:ln w="9525">
              <a:solidFill>
                <a:schemeClr val="hlink"/>
              </a:solidFill>
              <a:round/>
              <a:headEnd/>
              <a:tailEnd/>
            </a:ln>
            <a:effectLst/>
          </p:spPr>
          <p:txBody>
            <a:bodyPr wrap="none" anchor="ctr"/>
            <a:lstStyle/>
            <a:p>
              <a:pPr>
                <a:defRPr/>
              </a:pPr>
              <a:endParaRPr lang="en-US"/>
            </a:p>
          </p:txBody>
        </p:sp>
      </p:grpSp>
      <p:grpSp>
        <p:nvGrpSpPr>
          <p:cNvPr id="10" name="Group 79"/>
          <p:cNvGrpSpPr>
            <a:grpSpLocks/>
          </p:cNvGrpSpPr>
          <p:nvPr/>
        </p:nvGrpSpPr>
        <p:grpSpPr bwMode="auto">
          <a:xfrm rot="10800000">
            <a:off x="2286000" y="2819400"/>
            <a:ext cx="6324600" cy="2590800"/>
            <a:chOff x="240" y="960"/>
            <a:chExt cx="3984" cy="1632"/>
          </a:xfrm>
        </p:grpSpPr>
        <p:sp>
          <p:nvSpPr>
            <p:cNvPr id="11" name="Line 80"/>
            <p:cNvSpPr>
              <a:spLocks noChangeShapeType="1"/>
            </p:cNvSpPr>
            <p:nvPr userDrawn="1"/>
          </p:nvSpPr>
          <p:spPr bwMode="auto">
            <a:xfrm>
              <a:off x="241" y="1152"/>
              <a:ext cx="3984" cy="0"/>
            </a:xfrm>
            <a:prstGeom prst="line">
              <a:avLst/>
            </a:prstGeom>
            <a:noFill/>
            <a:ln w="12700">
              <a:solidFill>
                <a:schemeClr val="hlink"/>
              </a:solidFill>
              <a:round/>
              <a:headEnd/>
              <a:tailEnd/>
            </a:ln>
            <a:effectLst/>
          </p:spPr>
          <p:txBody>
            <a:bodyPr wrap="none" anchor="ctr"/>
            <a:lstStyle/>
            <a:p>
              <a:pPr>
                <a:defRPr/>
              </a:pPr>
              <a:endParaRPr lang="en-US"/>
            </a:p>
          </p:txBody>
        </p:sp>
        <p:sp>
          <p:nvSpPr>
            <p:cNvPr id="12" name="Line 81"/>
            <p:cNvSpPr>
              <a:spLocks noChangeShapeType="1"/>
            </p:cNvSpPr>
            <p:nvPr userDrawn="1"/>
          </p:nvSpPr>
          <p:spPr bwMode="auto">
            <a:xfrm>
              <a:off x="384" y="960"/>
              <a:ext cx="0" cy="1632"/>
            </a:xfrm>
            <a:prstGeom prst="line">
              <a:avLst/>
            </a:prstGeom>
            <a:noFill/>
            <a:ln w="12700">
              <a:solidFill>
                <a:schemeClr val="hlink"/>
              </a:solidFill>
              <a:round/>
              <a:headEnd/>
              <a:tailEnd/>
            </a:ln>
            <a:effectLst/>
          </p:spPr>
          <p:txBody>
            <a:bodyPr wrap="none" anchor="ctr"/>
            <a:lstStyle/>
            <a:p>
              <a:pPr>
                <a:defRPr/>
              </a:pPr>
              <a:endParaRPr lang="en-US"/>
            </a:p>
          </p:txBody>
        </p:sp>
        <p:sp>
          <p:nvSpPr>
            <p:cNvPr id="13" name="Oval 82"/>
            <p:cNvSpPr>
              <a:spLocks noChangeArrowheads="1"/>
            </p:cNvSpPr>
            <p:nvPr userDrawn="1"/>
          </p:nvSpPr>
          <p:spPr bwMode="auto">
            <a:xfrm>
              <a:off x="336" y="1104"/>
              <a:ext cx="96" cy="96"/>
            </a:xfrm>
            <a:prstGeom prst="ellipse">
              <a:avLst/>
            </a:prstGeom>
            <a:noFill/>
            <a:ln w="9525">
              <a:solidFill>
                <a:schemeClr val="hlink"/>
              </a:solidFill>
              <a:round/>
              <a:headEnd/>
              <a:tailEnd/>
            </a:ln>
            <a:effectLst/>
          </p:spPr>
          <p:txBody>
            <a:bodyPr wrap="none" anchor="ctr"/>
            <a:lstStyle/>
            <a:p>
              <a:pPr>
                <a:defRPr/>
              </a:pPr>
              <a:endParaRPr lang="en-US"/>
            </a:p>
          </p:txBody>
        </p:sp>
      </p:grpSp>
      <p:sp>
        <p:nvSpPr>
          <p:cNvPr id="14" name="Text Box 83"/>
          <p:cNvSpPr txBox="1">
            <a:spLocks noChangeArrowheads="1"/>
          </p:cNvSpPr>
          <p:nvPr/>
        </p:nvSpPr>
        <p:spPr bwMode="auto">
          <a:xfrm>
            <a:off x="228600" y="6384925"/>
            <a:ext cx="1447800" cy="336550"/>
          </a:xfrm>
          <a:prstGeom prst="rect">
            <a:avLst/>
          </a:prstGeom>
          <a:noFill/>
          <a:ln w="9525">
            <a:noFill/>
            <a:miter lim="800000"/>
            <a:headEnd/>
            <a:tailEnd/>
          </a:ln>
          <a:effectLst/>
        </p:spPr>
        <p:txBody>
          <a:bodyPr anchor="ctr">
            <a:spAutoFit/>
          </a:bodyPr>
          <a:lstStyle/>
          <a:p>
            <a:pPr algn="l">
              <a:spcBef>
                <a:spcPct val="50000"/>
              </a:spcBef>
              <a:defRPr/>
            </a:pPr>
            <a:r>
              <a:rPr lang="en-US" sz="1600" b="1"/>
              <a:t>AP Biology</a:t>
            </a:r>
            <a:endParaRPr lang="en-US">
              <a:latin typeface="Times" pitchFamily="84" charset="0"/>
            </a:endParaRPr>
          </a:p>
        </p:txBody>
      </p:sp>
      <p:sp>
        <p:nvSpPr>
          <p:cNvPr id="4163" name="Rectangle 67"/>
          <p:cNvSpPr>
            <a:spLocks noGrp="1" noChangeArrowheads="1"/>
          </p:cNvSpPr>
          <p:nvPr>
            <p:ph type="ctrTitle"/>
          </p:nvPr>
        </p:nvSpPr>
        <p:spPr>
          <a:xfrm>
            <a:off x="990600" y="1981200"/>
            <a:ext cx="7239000" cy="914400"/>
          </a:xfrm>
        </p:spPr>
        <p:txBody>
          <a:bodyPr anchor="b"/>
          <a:lstStyle>
            <a:lvl1pPr>
              <a:defRPr/>
            </a:lvl1pPr>
          </a:lstStyle>
          <a:p>
            <a:r>
              <a:rPr lang="en-US"/>
              <a:t>Click to edit Master title style</a:t>
            </a:r>
          </a:p>
        </p:txBody>
      </p:sp>
      <p:sp>
        <p:nvSpPr>
          <p:cNvPr id="416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84" charset="2"/>
              <a:buNone/>
              <a:defRPr/>
            </a:lvl1pPr>
          </a:lstStyle>
          <a:p>
            <a:r>
              <a:rPr lang="en-US"/>
              <a:t>Click to edit Master subtitle style</a:t>
            </a:r>
          </a:p>
        </p:txBody>
      </p:sp>
      <p:sp>
        <p:nvSpPr>
          <p:cNvPr id="15" name="Rectangle 69"/>
          <p:cNvSpPr>
            <a:spLocks noGrp="1" noChangeArrowheads="1"/>
          </p:cNvSpPr>
          <p:nvPr>
            <p:ph type="dt" sz="quarter" idx="10"/>
          </p:nvPr>
        </p:nvSpPr>
        <p:spPr bwMode="auto">
          <a:xfrm>
            <a:off x="6934200" y="6264275"/>
            <a:ext cx="1524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400" b="1" smtClean="0"/>
            </a:lvl1pPr>
          </a:lstStyle>
          <a:p>
            <a:pPr>
              <a:defRPr/>
            </a:pPr>
            <a:r>
              <a:rPr lang="en-US"/>
              <a:t>2008-2009</a:t>
            </a:r>
          </a:p>
        </p:txBody>
      </p:sp>
      <p:sp>
        <p:nvSpPr>
          <p:cNvPr id="16" name="Rectangle 70"/>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400" smtClean="0"/>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sldNum" sz="quarter" idx="10"/>
          </p:nvPr>
        </p:nvSpPr>
        <p:spPr>
          <a:ln/>
        </p:spPr>
        <p:txBody>
          <a:bodyPr/>
          <a:lstStyle>
            <a:lvl1pPr>
              <a:defRPr/>
            </a:lvl1pPr>
          </a:lstStyle>
          <a:p>
            <a:pPr>
              <a:defRPr/>
            </a:pPr>
            <a:fld id="{59360B2D-1F96-4890-8C0A-659916D52F46}" type="slidenum">
              <a:rPr lang="en-US"/>
              <a:pPr>
                <a:defRPr/>
              </a:pPr>
              <a:t>‹#›</a:t>
            </a:fld>
            <a:endParaRPr lang="en-US">
              <a:solidFill>
                <a:schemeClr val="hlin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685800"/>
            <a:ext cx="200025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85800"/>
            <a:ext cx="584835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sldNum" sz="quarter" idx="10"/>
          </p:nvPr>
        </p:nvSpPr>
        <p:spPr>
          <a:ln/>
        </p:spPr>
        <p:txBody>
          <a:bodyPr/>
          <a:lstStyle>
            <a:lvl1pPr>
              <a:defRPr/>
            </a:lvl1pPr>
          </a:lstStyle>
          <a:p>
            <a:pPr>
              <a:defRPr/>
            </a:pPr>
            <a:fld id="{692452C0-D042-4070-884C-5EA3C07FB6BC}" type="slidenum">
              <a:rPr lang="en-US"/>
              <a:pPr>
                <a:defRPr/>
              </a:pPr>
              <a:t>‹#›</a:t>
            </a:fld>
            <a:endParaRPr lang="en-US">
              <a:solidFill>
                <a:schemeClr val="hlink"/>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0"/>
            <a:ext cx="9144000" cy="304800"/>
          </a:xfrm>
          <a:prstGeom prst="rect">
            <a:avLst/>
          </a:prstGeom>
          <a:solidFill>
            <a:srgbClr val="0F116A"/>
          </a:solidFill>
          <a:ln w="9525">
            <a:solidFill>
              <a:schemeClr val="tx1"/>
            </a:solidFill>
            <a:miter lim="800000"/>
            <a:headEnd/>
            <a:tailEnd/>
          </a:ln>
          <a:effectLst/>
        </p:spPr>
        <p:txBody>
          <a:bodyPr wrap="none" anchor="ctr"/>
          <a:lstStyle/>
          <a:p>
            <a:pPr>
              <a:defRPr/>
            </a:pPr>
            <a:endParaRPr lang="en-US">
              <a:latin typeface="Times" pitchFamily="84" charset="0"/>
            </a:endParaRPr>
          </a:p>
        </p:txBody>
      </p:sp>
      <p:sp>
        <p:nvSpPr>
          <p:cNvPr id="5" name="Rectangle 7"/>
          <p:cNvSpPr>
            <a:spLocks noChangeArrowheads="1"/>
          </p:cNvSpPr>
          <p:nvPr userDrawn="1"/>
        </p:nvSpPr>
        <p:spPr bwMode="auto">
          <a:xfrm>
            <a:off x="0" y="228600"/>
            <a:ext cx="9144000" cy="76200"/>
          </a:xfrm>
          <a:prstGeom prst="rect">
            <a:avLst/>
          </a:prstGeom>
          <a:solidFill>
            <a:schemeClr val="tx1"/>
          </a:solidFill>
          <a:ln w="9525">
            <a:solidFill>
              <a:schemeClr val="tx1"/>
            </a:solidFill>
            <a:miter lim="800000"/>
            <a:headEnd/>
            <a:tailEnd/>
          </a:ln>
          <a:effectLst/>
        </p:spPr>
        <p:txBody>
          <a:bodyPr wrap="none" anchor="ctr"/>
          <a:lstStyle/>
          <a:p>
            <a:pPr>
              <a:defRPr/>
            </a:pPr>
            <a:endParaRPr lang="en-US"/>
          </a:p>
        </p:txBody>
      </p:sp>
      <p:grpSp>
        <p:nvGrpSpPr>
          <p:cNvPr id="6" name="Group 8"/>
          <p:cNvGrpSpPr>
            <a:grpSpLocks/>
          </p:cNvGrpSpPr>
          <p:nvPr userDrawn="1"/>
        </p:nvGrpSpPr>
        <p:grpSpPr bwMode="auto">
          <a:xfrm>
            <a:off x="381000" y="1524000"/>
            <a:ext cx="6324600" cy="2590800"/>
            <a:chOff x="240" y="960"/>
            <a:chExt cx="3984" cy="1632"/>
          </a:xfrm>
        </p:grpSpPr>
        <p:sp>
          <p:nvSpPr>
            <p:cNvPr id="7" name="Line 9"/>
            <p:cNvSpPr>
              <a:spLocks noChangeShapeType="1"/>
            </p:cNvSpPr>
            <p:nvPr userDrawn="1"/>
          </p:nvSpPr>
          <p:spPr bwMode="auto">
            <a:xfrm>
              <a:off x="240" y="1152"/>
              <a:ext cx="3984" cy="0"/>
            </a:xfrm>
            <a:prstGeom prst="line">
              <a:avLst/>
            </a:prstGeom>
            <a:noFill/>
            <a:ln w="12700">
              <a:solidFill>
                <a:schemeClr val="hlink"/>
              </a:solidFill>
              <a:round/>
              <a:headEnd/>
              <a:tailEnd/>
            </a:ln>
            <a:effectLst/>
          </p:spPr>
          <p:txBody>
            <a:bodyPr wrap="none" anchor="ctr"/>
            <a:lstStyle/>
            <a:p>
              <a:pPr>
                <a:defRPr/>
              </a:pPr>
              <a:endParaRPr lang="en-US"/>
            </a:p>
          </p:txBody>
        </p:sp>
        <p:sp>
          <p:nvSpPr>
            <p:cNvPr id="8" name="Line 10"/>
            <p:cNvSpPr>
              <a:spLocks noChangeShapeType="1"/>
            </p:cNvSpPr>
            <p:nvPr userDrawn="1"/>
          </p:nvSpPr>
          <p:spPr bwMode="auto">
            <a:xfrm>
              <a:off x="384" y="960"/>
              <a:ext cx="0" cy="1632"/>
            </a:xfrm>
            <a:prstGeom prst="line">
              <a:avLst/>
            </a:prstGeom>
            <a:noFill/>
            <a:ln w="12700">
              <a:solidFill>
                <a:schemeClr val="hlink"/>
              </a:solidFill>
              <a:round/>
              <a:headEnd/>
              <a:tailEnd/>
            </a:ln>
            <a:effectLst/>
          </p:spPr>
          <p:txBody>
            <a:bodyPr wrap="none" anchor="ctr"/>
            <a:lstStyle/>
            <a:p>
              <a:pPr>
                <a:defRPr/>
              </a:pPr>
              <a:endParaRPr lang="en-US"/>
            </a:p>
          </p:txBody>
        </p:sp>
        <p:sp>
          <p:nvSpPr>
            <p:cNvPr id="9" name="Oval 11"/>
            <p:cNvSpPr>
              <a:spLocks noChangeArrowheads="1"/>
            </p:cNvSpPr>
            <p:nvPr userDrawn="1"/>
          </p:nvSpPr>
          <p:spPr bwMode="auto">
            <a:xfrm>
              <a:off x="336" y="1104"/>
              <a:ext cx="96" cy="96"/>
            </a:xfrm>
            <a:prstGeom prst="ellipse">
              <a:avLst/>
            </a:prstGeom>
            <a:noFill/>
            <a:ln w="9525">
              <a:solidFill>
                <a:schemeClr val="hlink"/>
              </a:solidFill>
              <a:round/>
              <a:headEnd/>
              <a:tailEnd/>
            </a:ln>
            <a:effectLst/>
          </p:spPr>
          <p:txBody>
            <a:bodyPr wrap="none" anchor="ctr"/>
            <a:lstStyle/>
            <a:p>
              <a:pPr>
                <a:defRPr/>
              </a:pPr>
              <a:endParaRPr lang="en-US"/>
            </a:p>
          </p:txBody>
        </p:sp>
      </p:grpSp>
      <p:grpSp>
        <p:nvGrpSpPr>
          <p:cNvPr id="10" name="Group 12"/>
          <p:cNvGrpSpPr>
            <a:grpSpLocks/>
          </p:cNvGrpSpPr>
          <p:nvPr userDrawn="1"/>
        </p:nvGrpSpPr>
        <p:grpSpPr bwMode="auto">
          <a:xfrm rot="10800000">
            <a:off x="2286000" y="2819400"/>
            <a:ext cx="6324600" cy="2590800"/>
            <a:chOff x="240" y="960"/>
            <a:chExt cx="3984" cy="1632"/>
          </a:xfrm>
        </p:grpSpPr>
        <p:sp>
          <p:nvSpPr>
            <p:cNvPr id="11" name="Line 13"/>
            <p:cNvSpPr>
              <a:spLocks noChangeShapeType="1"/>
            </p:cNvSpPr>
            <p:nvPr userDrawn="1"/>
          </p:nvSpPr>
          <p:spPr bwMode="auto">
            <a:xfrm>
              <a:off x="241" y="1152"/>
              <a:ext cx="3984" cy="0"/>
            </a:xfrm>
            <a:prstGeom prst="line">
              <a:avLst/>
            </a:prstGeom>
            <a:noFill/>
            <a:ln w="12700">
              <a:solidFill>
                <a:schemeClr val="hlink"/>
              </a:solidFill>
              <a:round/>
              <a:headEnd/>
              <a:tailEnd/>
            </a:ln>
            <a:effectLst/>
          </p:spPr>
          <p:txBody>
            <a:bodyPr wrap="none" anchor="ctr"/>
            <a:lstStyle/>
            <a:p>
              <a:pPr>
                <a:defRPr/>
              </a:pPr>
              <a:endParaRPr lang="en-US"/>
            </a:p>
          </p:txBody>
        </p:sp>
        <p:sp>
          <p:nvSpPr>
            <p:cNvPr id="12" name="Line 14"/>
            <p:cNvSpPr>
              <a:spLocks noChangeShapeType="1"/>
            </p:cNvSpPr>
            <p:nvPr userDrawn="1"/>
          </p:nvSpPr>
          <p:spPr bwMode="auto">
            <a:xfrm>
              <a:off x="384" y="960"/>
              <a:ext cx="0" cy="1632"/>
            </a:xfrm>
            <a:prstGeom prst="line">
              <a:avLst/>
            </a:prstGeom>
            <a:noFill/>
            <a:ln w="12700">
              <a:solidFill>
                <a:schemeClr val="hlink"/>
              </a:solidFill>
              <a:round/>
              <a:headEnd/>
              <a:tailEnd/>
            </a:ln>
            <a:effectLst/>
          </p:spPr>
          <p:txBody>
            <a:bodyPr wrap="none" anchor="ctr"/>
            <a:lstStyle/>
            <a:p>
              <a:pPr>
                <a:defRPr/>
              </a:pPr>
              <a:endParaRPr lang="en-US"/>
            </a:p>
          </p:txBody>
        </p:sp>
        <p:sp>
          <p:nvSpPr>
            <p:cNvPr id="13" name="Oval 15"/>
            <p:cNvSpPr>
              <a:spLocks noChangeArrowheads="1"/>
            </p:cNvSpPr>
            <p:nvPr userDrawn="1"/>
          </p:nvSpPr>
          <p:spPr bwMode="auto">
            <a:xfrm>
              <a:off x="336" y="1104"/>
              <a:ext cx="96" cy="96"/>
            </a:xfrm>
            <a:prstGeom prst="ellipse">
              <a:avLst/>
            </a:prstGeom>
            <a:noFill/>
            <a:ln w="9525">
              <a:solidFill>
                <a:schemeClr val="hlink"/>
              </a:solidFill>
              <a:round/>
              <a:headEnd/>
              <a:tailEnd/>
            </a:ln>
            <a:effectLst/>
          </p:spPr>
          <p:txBody>
            <a:bodyPr wrap="none" anchor="ctr"/>
            <a:lstStyle/>
            <a:p>
              <a:pPr>
                <a:defRPr/>
              </a:pPr>
              <a:endParaRPr lang="en-US"/>
            </a:p>
          </p:txBody>
        </p:sp>
      </p:grpSp>
      <p:sp>
        <p:nvSpPr>
          <p:cNvPr id="14" name="Text Box 16"/>
          <p:cNvSpPr txBox="1">
            <a:spLocks noChangeArrowheads="1"/>
          </p:cNvSpPr>
          <p:nvPr userDrawn="1"/>
        </p:nvSpPr>
        <p:spPr bwMode="auto">
          <a:xfrm>
            <a:off x="228600" y="6384925"/>
            <a:ext cx="1447800" cy="336550"/>
          </a:xfrm>
          <a:prstGeom prst="rect">
            <a:avLst/>
          </a:prstGeom>
          <a:noFill/>
          <a:ln w="9525">
            <a:noFill/>
            <a:miter lim="800000"/>
            <a:headEnd/>
            <a:tailEnd/>
          </a:ln>
          <a:effectLst/>
        </p:spPr>
        <p:txBody>
          <a:bodyPr anchor="ctr">
            <a:spAutoFit/>
          </a:bodyPr>
          <a:lstStyle/>
          <a:p>
            <a:pPr algn="l">
              <a:spcBef>
                <a:spcPct val="50000"/>
              </a:spcBef>
              <a:defRPr/>
            </a:pPr>
            <a:r>
              <a:rPr lang="en-US" sz="1600" b="1"/>
              <a:t>AP Biology</a:t>
            </a:r>
            <a:endParaRPr lang="en-US">
              <a:latin typeface="Times" pitchFamily="84" charset="0"/>
            </a:endParaRPr>
          </a:p>
        </p:txBody>
      </p:sp>
      <p:sp>
        <p:nvSpPr>
          <p:cNvPr id="370690" name="Rectangle 2"/>
          <p:cNvSpPr>
            <a:spLocks noGrp="1" noChangeArrowheads="1"/>
          </p:cNvSpPr>
          <p:nvPr>
            <p:ph type="ctrTitle"/>
          </p:nvPr>
        </p:nvSpPr>
        <p:spPr>
          <a:xfrm>
            <a:off x="990600" y="1981200"/>
            <a:ext cx="7239000" cy="914400"/>
          </a:xfrm>
        </p:spPr>
        <p:txBody>
          <a:bodyPr anchor="b"/>
          <a:lstStyle>
            <a:lvl1pPr>
              <a:defRPr/>
            </a:lvl1pPr>
          </a:lstStyle>
          <a:p>
            <a:r>
              <a:rPr lang="en-US"/>
              <a:t>Click to edit Master title style</a:t>
            </a:r>
          </a:p>
        </p:txBody>
      </p:sp>
      <p:sp>
        <p:nvSpPr>
          <p:cNvPr id="370691" name="Rectangle 3"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84" charset="2"/>
              <a:buNone/>
              <a:defRPr/>
            </a:lvl1pPr>
          </a:lstStyle>
          <a:p>
            <a:r>
              <a:rPr lang="en-US"/>
              <a:t>Click to edit Master subtitle style</a:t>
            </a:r>
          </a:p>
        </p:txBody>
      </p:sp>
      <p:sp>
        <p:nvSpPr>
          <p:cNvPr id="15" name="Rectangle 4"/>
          <p:cNvSpPr>
            <a:spLocks noGrp="1" noChangeArrowheads="1"/>
          </p:cNvSpPr>
          <p:nvPr>
            <p:ph type="dt" sz="quarter" idx="10"/>
          </p:nvPr>
        </p:nvSpPr>
        <p:spPr bwMode="auto">
          <a:xfrm>
            <a:off x="6934200" y="6264275"/>
            <a:ext cx="1524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400" b="1" smtClean="0"/>
            </a:lvl1pPr>
          </a:lstStyle>
          <a:p>
            <a:pPr>
              <a:defRPr/>
            </a:pPr>
            <a:r>
              <a:rPr lang="en-US"/>
              <a:t>2007-2008</a:t>
            </a:r>
          </a:p>
        </p:txBody>
      </p:sp>
      <p:sp>
        <p:nvSpPr>
          <p:cNvPr id="16" name="Rectangle 5"/>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400" smtClean="0"/>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8E541ECE-56EC-40E4-9490-9FFCD79A89DC}" type="slidenum">
              <a:rPr lang="en-US"/>
              <a:pPr>
                <a:defRPr/>
              </a:pPr>
              <a:t>‹#›</a:t>
            </a:fld>
            <a:endParaRPr lang="en-US">
              <a:solidFill>
                <a:schemeClr val="hlin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D00B78A7-EC5F-42A8-A26E-447A882C7DD7}" type="slidenum">
              <a:rPr lang="en-US"/>
              <a:pPr>
                <a:defRPr/>
              </a:pPr>
              <a:t>‹#›</a:t>
            </a:fld>
            <a:endParaRPr lang="en-US">
              <a:solidFill>
                <a:schemeClr val="hlin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90CF6E91-992B-42A8-A33E-7AB06405268F}" type="slidenum">
              <a:rPr lang="en-US"/>
              <a:pPr>
                <a:defRPr/>
              </a:pPr>
              <a:t>‹#›</a:t>
            </a:fld>
            <a:endParaRPr lang="en-US">
              <a:solidFill>
                <a:schemeClr val="hlin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7F8D2996-2CEF-403B-A492-764FFA89695B}" type="slidenum">
              <a:rPr lang="en-US"/>
              <a:pPr>
                <a:defRPr/>
              </a:pPr>
              <a:t>‹#›</a:t>
            </a:fld>
            <a:endParaRPr lang="en-US">
              <a:solidFill>
                <a:schemeClr val="hlin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B0F559B9-51A8-4F59-BF04-53EC7A8213B2}" type="slidenum">
              <a:rPr lang="en-US"/>
              <a:pPr>
                <a:defRPr/>
              </a:pPr>
              <a:t>‹#›</a:t>
            </a:fld>
            <a:endParaRPr lang="en-US">
              <a:solidFill>
                <a:schemeClr val="hlin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60CEBD02-278D-4E2F-A1CA-ED16FB32977D}" type="slidenum">
              <a:rPr lang="en-US"/>
              <a:pPr>
                <a:defRPr/>
              </a:pPr>
              <a:t>‹#›</a:t>
            </a:fld>
            <a:endParaRPr lang="en-US">
              <a:solidFill>
                <a:schemeClr val="hlink"/>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EA795796-6BD8-4CFE-9AE9-15812BBD0ABF}" type="slidenum">
              <a:rPr lang="en-US"/>
              <a:pPr>
                <a:defRPr/>
              </a:pPr>
              <a:t>‹#›</a:t>
            </a:fld>
            <a:endParaRPr lang="en-US">
              <a:solidFill>
                <a:schemeClr val="hlin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sldNum" sz="quarter" idx="10"/>
          </p:nvPr>
        </p:nvSpPr>
        <p:spPr>
          <a:ln/>
        </p:spPr>
        <p:txBody>
          <a:bodyPr/>
          <a:lstStyle>
            <a:lvl1pPr>
              <a:defRPr/>
            </a:lvl1pPr>
          </a:lstStyle>
          <a:p>
            <a:pPr>
              <a:defRPr/>
            </a:pPr>
            <a:fld id="{5BB42FEB-755C-4E44-8207-E67EC93EFED9}" type="slidenum">
              <a:rPr lang="en-US"/>
              <a:pPr>
                <a:defRPr/>
              </a:pPr>
              <a:t>‹#›</a:t>
            </a:fld>
            <a:endParaRPr lang="en-US">
              <a:solidFill>
                <a:schemeClr val="hlink"/>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62D70FA2-91B0-4584-9CD9-06C78E0C500B}" type="slidenum">
              <a:rPr lang="en-US"/>
              <a:pPr>
                <a:defRPr/>
              </a:pPr>
              <a:t>‹#›</a:t>
            </a:fld>
            <a:endParaRPr lang="en-US">
              <a:solidFill>
                <a:schemeClr val="hlin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3920BE7C-762F-4E87-AB30-F1790A7762E9}" type="slidenum">
              <a:rPr lang="en-US"/>
              <a:pPr>
                <a:defRPr/>
              </a:pPr>
              <a:t>‹#›</a:t>
            </a:fld>
            <a:endParaRPr lang="en-US">
              <a:solidFill>
                <a:schemeClr val="hlin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685800"/>
            <a:ext cx="200025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85800"/>
            <a:ext cx="584835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A9C9747A-089A-48F2-8519-094A5872A436}" type="slidenum">
              <a:rPr lang="en-US"/>
              <a:pPr>
                <a:defRPr/>
              </a:pPr>
              <a:t>‹#›</a:t>
            </a:fld>
            <a:endParaRPr lang="en-US">
              <a:solidFill>
                <a:schemeClr val="hlin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sldNum" sz="quarter" idx="10"/>
          </p:nvPr>
        </p:nvSpPr>
        <p:spPr>
          <a:ln/>
        </p:spPr>
        <p:txBody>
          <a:bodyPr/>
          <a:lstStyle>
            <a:lvl1pPr>
              <a:defRPr/>
            </a:lvl1pPr>
          </a:lstStyle>
          <a:p>
            <a:pPr>
              <a:defRPr/>
            </a:pPr>
            <a:fld id="{5B72865D-16B0-4050-B42E-B89BC6EE5188}" type="slidenum">
              <a:rPr lang="en-US"/>
              <a:pPr>
                <a:defRPr/>
              </a:pPr>
              <a:t>‹#›</a:t>
            </a:fld>
            <a:endParaRPr lang="en-US">
              <a:solidFill>
                <a:schemeClr val="hlin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sldNum" sz="quarter" idx="10"/>
          </p:nvPr>
        </p:nvSpPr>
        <p:spPr>
          <a:ln/>
        </p:spPr>
        <p:txBody>
          <a:bodyPr/>
          <a:lstStyle>
            <a:lvl1pPr>
              <a:defRPr/>
            </a:lvl1pPr>
          </a:lstStyle>
          <a:p>
            <a:pPr>
              <a:defRPr/>
            </a:pPr>
            <a:fld id="{0B3055BD-A790-444A-A57D-E6EAC501C082}" type="slidenum">
              <a:rPr lang="en-US"/>
              <a:pPr>
                <a:defRPr/>
              </a:pPr>
              <a:t>‹#›</a:t>
            </a:fld>
            <a:endParaRPr lang="en-US">
              <a:solidFill>
                <a:schemeClr val="hlin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sldNum" sz="quarter" idx="10"/>
          </p:nvPr>
        </p:nvSpPr>
        <p:spPr>
          <a:ln/>
        </p:spPr>
        <p:txBody>
          <a:bodyPr/>
          <a:lstStyle>
            <a:lvl1pPr>
              <a:defRPr/>
            </a:lvl1pPr>
          </a:lstStyle>
          <a:p>
            <a:pPr>
              <a:defRPr/>
            </a:pPr>
            <a:fld id="{01DC21D1-43B0-4EF0-BDA0-6EAA03D0C176}" type="slidenum">
              <a:rPr lang="en-US"/>
              <a:pPr>
                <a:defRPr/>
              </a:pPr>
              <a:t>‹#›</a:t>
            </a:fld>
            <a:endParaRPr lang="en-US">
              <a:solidFill>
                <a:schemeClr val="hlin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sldNum" sz="quarter" idx="10"/>
          </p:nvPr>
        </p:nvSpPr>
        <p:spPr>
          <a:ln/>
        </p:spPr>
        <p:txBody>
          <a:bodyPr/>
          <a:lstStyle>
            <a:lvl1pPr>
              <a:defRPr/>
            </a:lvl1pPr>
          </a:lstStyle>
          <a:p>
            <a:pPr>
              <a:defRPr/>
            </a:pPr>
            <a:fld id="{16D897F0-684D-45B7-B248-74C3F8DF7FC0}" type="slidenum">
              <a:rPr lang="en-US"/>
              <a:pPr>
                <a:defRPr/>
              </a:pPr>
              <a:t>‹#›</a:t>
            </a:fld>
            <a:endParaRPr lang="en-US">
              <a:solidFill>
                <a:schemeClr val="hlin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sldNum" sz="quarter" idx="10"/>
          </p:nvPr>
        </p:nvSpPr>
        <p:spPr>
          <a:ln/>
        </p:spPr>
        <p:txBody>
          <a:bodyPr/>
          <a:lstStyle>
            <a:lvl1pPr>
              <a:defRPr/>
            </a:lvl1pPr>
          </a:lstStyle>
          <a:p>
            <a:pPr>
              <a:defRPr/>
            </a:pPr>
            <a:fld id="{5DA07CD9-6768-4D1B-AE0D-48FA5896DF36}" type="slidenum">
              <a:rPr lang="en-US"/>
              <a:pPr>
                <a:defRPr/>
              </a:pPr>
              <a:t>‹#›</a:t>
            </a:fld>
            <a:endParaRPr lang="en-US">
              <a:solidFill>
                <a:schemeClr val="hlin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sldNum" sz="quarter" idx="10"/>
          </p:nvPr>
        </p:nvSpPr>
        <p:spPr>
          <a:ln/>
        </p:spPr>
        <p:txBody>
          <a:bodyPr/>
          <a:lstStyle>
            <a:lvl1pPr>
              <a:defRPr/>
            </a:lvl1pPr>
          </a:lstStyle>
          <a:p>
            <a:pPr>
              <a:defRPr/>
            </a:pPr>
            <a:fld id="{4B356E33-EFA4-4367-97FB-3457EE3B1AFF}" type="slidenum">
              <a:rPr lang="en-US"/>
              <a:pPr>
                <a:defRPr/>
              </a:pPr>
              <a:t>‹#›</a:t>
            </a:fld>
            <a:endParaRPr lang="en-US">
              <a:solidFill>
                <a:schemeClr val="hlin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sldNum" sz="quarter" idx="10"/>
          </p:nvPr>
        </p:nvSpPr>
        <p:spPr>
          <a:ln/>
        </p:spPr>
        <p:txBody>
          <a:bodyPr/>
          <a:lstStyle>
            <a:lvl1pPr>
              <a:defRPr/>
            </a:lvl1pPr>
          </a:lstStyle>
          <a:p>
            <a:pPr>
              <a:defRPr/>
            </a:pPr>
            <a:fld id="{22B51DA9-68EA-4B06-9BAF-5CD007942DD0}" type="slidenum">
              <a:rPr lang="en-US"/>
              <a:pPr>
                <a:defRPr/>
              </a:pPr>
              <a:t>‹#›</a:t>
            </a:fld>
            <a:endParaRPr lang="en-US">
              <a:solidFill>
                <a:schemeClr val="hlin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3"/>
          <p:cNvSpPr>
            <a:spLocks noGrp="1" noChangeArrowheads="1"/>
          </p:cNvSpPr>
          <p:nvPr>
            <p:ph type="title"/>
          </p:nvPr>
        </p:nvSpPr>
        <p:spPr bwMode="auto">
          <a:xfrm>
            <a:off x="609600" y="685800"/>
            <a:ext cx="7772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64" descr="Rectangle: Click to edit Master text styles&#10;Second level&#10;Third level&#10;Fourth level&#10;Fifth level"/>
          <p:cNvSpPr>
            <a:spLocks noGrp="1" noChangeArrowheads="1"/>
          </p:cNvSpPr>
          <p:nvPr>
            <p:ph type="body" idx="1"/>
          </p:nvPr>
        </p:nvSpPr>
        <p:spPr bwMode="auto">
          <a:xfrm>
            <a:off x="838200" y="1371600"/>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39" name="Rectangle 67"/>
          <p:cNvSpPr>
            <a:spLocks noGrp="1" noChangeArrowheads="1"/>
          </p:cNvSpPr>
          <p:nvPr>
            <p:ph type="sldNum" sz="quarter" idx="4"/>
          </p:nvPr>
        </p:nvSpPr>
        <p:spPr bwMode="auto">
          <a:xfrm>
            <a:off x="3962400" y="6492875"/>
            <a:ext cx="5334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1" smtClean="0"/>
            </a:lvl1pPr>
          </a:lstStyle>
          <a:p>
            <a:pPr>
              <a:defRPr/>
            </a:pPr>
            <a:fld id="{C1D17B7B-825B-4DD5-9FEB-0A01E42180A0}" type="slidenum">
              <a:rPr lang="en-US"/>
              <a:pPr>
                <a:defRPr/>
              </a:pPr>
              <a:t>‹#›</a:t>
            </a:fld>
            <a:endParaRPr lang="en-US">
              <a:solidFill>
                <a:schemeClr val="hlink"/>
              </a:solidFill>
            </a:endParaRPr>
          </a:p>
        </p:txBody>
      </p:sp>
      <p:sp>
        <p:nvSpPr>
          <p:cNvPr id="3147" name="Line 75"/>
          <p:cNvSpPr>
            <a:spLocks noChangeShapeType="1"/>
          </p:cNvSpPr>
          <p:nvPr/>
        </p:nvSpPr>
        <p:spPr bwMode="auto">
          <a:xfrm>
            <a:off x="381000" y="1219200"/>
            <a:ext cx="6324600" cy="0"/>
          </a:xfrm>
          <a:prstGeom prst="line">
            <a:avLst/>
          </a:prstGeom>
          <a:noFill/>
          <a:ln w="12700">
            <a:solidFill>
              <a:schemeClr val="hlink"/>
            </a:solidFill>
            <a:round/>
            <a:headEnd/>
            <a:tailEnd/>
          </a:ln>
          <a:effectLst/>
        </p:spPr>
        <p:txBody>
          <a:bodyPr wrap="none" anchor="ctr"/>
          <a:lstStyle/>
          <a:p>
            <a:pPr>
              <a:defRPr/>
            </a:pPr>
            <a:endParaRPr lang="en-US"/>
          </a:p>
        </p:txBody>
      </p:sp>
      <p:sp>
        <p:nvSpPr>
          <p:cNvPr id="3148" name="Line 76"/>
          <p:cNvSpPr>
            <a:spLocks noChangeShapeType="1"/>
          </p:cNvSpPr>
          <p:nvPr/>
        </p:nvSpPr>
        <p:spPr bwMode="auto">
          <a:xfrm>
            <a:off x="609600" y="914400"/>
            <a:ext cx="0" cy="2590800"/>
          </a:xfrm>
          <a:prstGeom prst="line">
            <a:avLst/>
          </a:prstGeom>
          <a:noFill/>
          <a:ln w="12700">
            <a:solidFill>
              <a:schemeClr val="hlink"/>
            </a:solidFill>
            <a:round/>
            <a:headEnd/>
            <a:tailEnd/>
          </a:ln>
          <a:effectLst/>
        </p:spPr>
        <p:txBody>
          <a:bodyPr wrap="none" anchor="ctr"/>
          <a:lstStyle/>
          <a:p>
            <a:pPr>
              <a:defRPr/>
            </a:pPr>
            <a:endParaRPr lang="en-US"/>
          </a:p>
        </p:txBody>
      </p:sp>
      <p:sp>
        <p:nvSpPr>
          <p:cNvPr id="3149" name="Oval 77"/>
          <p:cNvSpPr>
            <a:spLocks noChangeArrowheads="1"/>
          </p:cNvSpPr>
          <p:nvPr/>
        </p:nvSpPr>
        <p:spPr bwMode="auto">
          <a:xfrm>
            <a:off x="533400" y="1143000"/>
            <a:ext cx="152400" cy="152400"/>
          </a:xfrm>
          <a:prstGeom prst="ellipse">
            <a:avLst/>
          </a:prstGeom>
          <a:noFill/>
          <a:ln w="9525">
            <a:solidFill>
              <a:schemeClr val="hlink"/>
            </a:solidFill>
            <a:round/>
            <a:headEnd/>
            <a:tailEnd/>
          </a:ln>
          <a:effectLst/>
        </p:spPr>
        <p:txBody>
          <a:bodyPr wrap="none" anchor="ctr"/>
          <a:lstStyle/>
          <a:p>
            <a:pPr>
              <a:defRPr/>
            </a:pPr>
            <a:endParaRPr lang="en-US"/>
          </a:p>
        </p:txBody>
      </p:sp>
      <p:sp>
        <p:nvSpPr>
          <p:cNvPr id="3150" name="Rectangle 78"/>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a:effectLst/>
        </p:spPr>
        <p:txBody>
          <a:bodyPr wrap="none" anchor="ctr"/>
          <a:lstStyle/>
          <a:p>
            <a:pPr>
              <a:defRPr/>
            </a:pPr>
            <a:endParaRPr lang="en-US">
              <a:latin typeface="Times" pitchFamily="84" charset="0"/>
            </a:endParaRPr>
          </a:p>
        </p:txBody>
      </p:sp>
      <p:sp>
        <p:nvSpPr>
          <p:cNvPr id="3151" name="Rectangle 79"/>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a:effectLst/>
        </p:spPr>
        <p:txBody>
          <a:bodyPr wrap="none" anchor="ctr"/>
          <a:lstStyle/>
          <a:p>
            <a:pPr>
              <a:defRPr/>
            </a:pPr>
            <a:endParaRPr lang="en-US"/>
          </a:p>
        </p:txBody>
      </p:sp>
      <p:sp>
        <p:nvSpPr>
          <p:cNvPr id="3153" name="Text Box 81"/>
          <p:cNvSpPr txBox="1">
            <a:spLocks noChangeArrowheads="1"/>
          </p:cNvSpPr>
          <p:nvPr/>
        </p:nvSpPr>
        <p:spPr bwMode="auto">
          <a:xfrm>
            <a:off x="228600" y="6384925"/>
            <a:ext cx="1447800" cy="336550"/>
          </a:xfrm>
          <a:prstGeom prst="rect">
            <a:avLst/>
          </a:prstGeom>
          <a:noFill/>
          <a:ln w="9525">
            <a:noFill/>
            <a:miter lim="800000"/>
            <a:headEnd/>
            <a:tailEnd/>
          </a:ln>
          <a:effectLst/>
        </p:spPr>
        <p:txBody>
          <a:bodyPr anchor="ctr">
            <a:spAutoFit/>
          </a:bodyPr>
          <a:lstStyle/>
          <a:p>
            <a:pPr algn="l">
              <a:spcBef>
                <a:spcPct val="50000"/>
              </a:spcBef>
              <a:defRPr/>
            </a:pPr>
            <a:r>
              <a:rPr lang="en-US" sz="1600" b="1"/>
              <a:t>AP Biology</a:t>
            </a:r>
            <a:endParaRPr lang="en-US">
              <a:latin typeface="Times" pitchFamily="84" charset="0"/>
            </a:endParaRPr>
          </a:p>
        </p:txBody>
      </p:sp>
    </p:spTree>
  </p:cSld>
  <p:clrMap bg1="lt1" tx1="dk1" bg2="lt2" tx2="dk2" accent1="accent1" accent2="accent2" accent3="accent3" accent4="accent4" accent5="accent5" accent6="accent6" hlink="hlink" folHlink="folHlink"/>
  <p:sldLayoutIdLst>
    <p:sldLayoutId id="2147483695"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0F116A"/>
        </a:buClr>
        <a:buSzPct val="120000"/>
        <a:buFont typeface="Wingdings" pitchFamily="84" charset="2"/>
        <a:buChar char="§"/>
        <a:defRPr sz="3000" b="1">
          <a:solidFill>
            <a:srgbClr val="0F116A"/>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84" charset="2"/>
        <a:buChar char="u"/>
        <a:defRPr sz="2800" b="1">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84" charset="2"/>
        <a:buChar char="§"/>
        <a:defRPr sz="2400" b="1">
          <a:solidFill>
            <a:srgbClr val="0F116A"/>
          </a:solidFill>
          <a:latin typeface="+mn-lt"/>
        </a:defRPr>
      </a:lvl3pPr>
      <a:lvl4pPr marL="1600200" indent="-228600" algn="l" rtl="0" eaLnBrk="0" fontAlgn="base" hangingPunct="0">
        <a:spcBef>
          <a:spcPct val="20000"/>
        </a:spcBef>
        <a:spcAft>
          <a:spcPct val="0"/>
        </a:spcAft>
        <a:buClr>
          <a:schemeClr val="tx1"/>
        </a:buClr>
        <a:buSzPct val="110000"/>
        <a:buFont typeface="Wingdings" pitchFamily="84" charset="2"/>
        <a:buChar char="w"/>
        <a:defRPr sz="2000" b="1">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84" charset="2"/>
        <a:buChar char="n"/>
        <a:defRPr sz="2000" b="1">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84" charset="2"/>
        <a:buChar char="n"/>
        <a:defRPr sz="2000" b="1">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84" charset="2"/>
        <a:buChar char="n"/>
        <a:defRPr sz="2000" b="1">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84" charset="2"/>
        <a:buChar char="n"/>
        <a:defRPr sz="2000" b="1">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84" charset="2"/>
        <a:buChar char="n"/>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685800"/>
            <a:ext cx="7772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1" name="Rectangle 3" descr="Rectangle: Click to edit Master text styles&#10;Second level&#10;Third level&#10;Fourth level&#10;Fifth level"/>
          <p:cNvSpPr>
            <a:spLocks noGrp="1" noChangeArrowheads="1"/>
          </p:cNvSpPr>
          <p:nvPr>
            <p:ph type="body" idx="1"/>
          </p:nvPr>
        </p:nvSpPr>
        <p:spPr bwMode="auto">
          <a:xfrm>
            <a:off x="838200" y="1371600"/>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9668" name="Rectangle 4"/>
          <p:cNvSpPr>
            <a:spLocks noGrp="1" noChangeArrowheads="1"/>
          </p:cNvSpPr>
          <p:nvPr>
            <p:ph type="sldNum" sz="quarter" idx="4"/>
          </p:nvPr>
        </p:nvSpPr>
        <p:spPr bwMode="auto">
          <a:xfrm>
            <a:off x="3962400" y="6492875"/>
            <a:ext cx="5334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1" smtClean="0"/>
            </a:lvl1pPr>
          </a:lstStyle>
          <a:p>
            <a:pPr>
              <a:defRPr/>
            </a:pPr>
            <a:fld id="{4000D1EF-910B-4108-82DA-751BB23CCCED}" type="slidenum">
              <a:rPr lang="en-US"/>
              <a:pPr>
                <a:defRPr/>
              </a:pPr>
              <a:t>‹#›</a:t>
            </a:fld>
            <a:endParaRPr lang="en-US">
              <a:solidFill>
                <a:schemeClr val="hlink"/>
              </a:solidFill>
            </a:endParaRPr>
          </a:p>
        </p:txBody>
      </p:sp>
      <p:sp>
        <p:nvSpPr>
          <p:cNvPr id="369669" name="Line 5"/>
          <p:cNvSpPr>
            <a:spLocks noChangeShapeType="1"/>
          </p:cNvSpPr>
          <p:nvPr/>
        </p:nvSpPr>
        <p:spPr bwMode="auto">
          <a:xfrm>
            <a:off x="381000" y="1219200"/>
            <a:ext cx="6324600" cy="0"/>
          </a:xfrm>
          <a:prstGeom prst="line">
            <a:avLst/>
          </a:prstGeom>
          <a:noFill/>
          <a:ln w="12700">
            <a:solidFill>
              <a:schemeClr val="hlink"/>
            </a:solidFill>
            <a:round/>
            <a:headEnd/>
            <a:tailEnd/>
          </a:ln>
          <a:effectLst/>
        </p:spPr>
        <p:txBody>
          <a:bodyPr wrap="none" anchor="ctr"/>
          <a:lstStyle/>
          <a:p>
            <a:pPr>
              <a:defRPr/>
            </a:pPr>
            <a:endParaRPr lang="en-US"/>
          </a:p>
        </p:txBody>
      </p:sp>
      <p:sp>
        <p:nvSpPr>
          <p:cNvPr id="369670" name="Line 6"/>
          <p:cNvSpPr>
            <a:spLocks noChangeShapeType="1"/>
          </p:cNvSpPr>
          <p:nvPr/>
        </p:nvSpPr>
        <p:spPr bwMode="auto">
          <a:xfrm>
            <a:off x="609600" y="914400"/>
            <a:ext cx="0" cy="2590800"/>
          </a:xfrm>
          <a:prstGeom prst="line">
            <a:avLst/>
          </a:prstGeom>
          <a:noFill/>
          <a:ln w="12700">
            <a:solidFill>
              <a:schemeClr val="hlink"/>
            </a:solidFill>
            <a:round/>
            <a:headEnd/>
            <a:tailEnd/>
          </a:ln>
          <a:effectLst/>
        </p:spPr>
        <p:txBody>
          <a:bodyPr wrap="none" anchor="ctr"/>
          <a:lstStyle/>
          <a:p>
            <a:pPr>
              <a:defRPr/>
            </a:pPr>
            <a:endParaRPr lang="en-US"/>
          </a:p>
        </p:txBody>
      </p:sp>
      <p:sp>
        <p:nvSpPr>
          <p:cNvPr id="369671" name="Oval 7"/>
          <p:cNvSpPr>
            <a:spLocks noChangeArrowheads="1"/>
          </p:cNvSpPr>
          <p:nvPr/>
        </p:nvSpPr>
        <p:spPr bwMode="auto">
          <a:xfrm>
            <a:off x="533400" y="1143000"/>
            <a:ext cx="152400" cy="152400"/>
          </a:xfrm>
          <a:prstGeom prst="ellipse">
            <a:avLst/>
          </a:prstGeom>
          <a:noFill/>
          <a:ln w="9525">
            <a:solidFill>
              <a:schemeClr val="hlink"/>
            </a:solidFill>
            <a:round/>
            <a:headEnd/>
            <a:tailEnd/>
          </a:ln>
          <a:effectLst/>
        </p:spPr>
        <p:txBody>
          <a:bodyPr wrap="none" anchor="ctr"/>
          <a:lstStyle/>
          <a:p>
            <a:pPr>
              <a:defRPr/>
            </a:pPr>
            <a:endParaRPr lang="en-US"/>
          </a:p>
        </p:txBody>
      </p:sp>
      <p:sp>
        <p:nvSpPr>
          <p:cNvPr id="369672" name="Rectangle 8"/>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a:effectLst/>
        </p:spPr>
        <p:txBody>
          <a:bodyPr wrap="none" anchor="ctr"/>
          <a:lstStyle/>
          <a:p>
            <a:pPr>
              <a:defRPr/>
            </a:pPr>
            <a:endParaRPr lang="en-US">
              <a:latin typeface="Times" pitchFamily="84" charset="0"/>
            </a:endParaRPr>
          </a:p>
        </p:txBody>
      </p:sp>
      <p:sp>
        <p:nvSpPr>
          <p:cNvPr id="369673" name="Rectangle 9"/>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a:effectLst/>
        </p:spPr>
        <p:txBody>
          <a:bodyPr wrap="none" anchor="ctr"/>
          <a:lstStyle/>
          <a:p>
            <a:pPr>
              <a:defRPr/>
            </a:pPr>
            <a:endParaRPr lang="en-US"/>
          </a:p>
        </p:txBody>
      </p:sp>
      <p:sp>
        <p:nvSpPr>
          <p:cNvPr id="369675" name="Text Box 11"/>
          <p:cNvSpPr txBox="1">
            <a:spLocks noChangeArrowheads="1"/>
          </p:cNvSpPr>
          <p:nvPr userDrawn="1"/>
        </p:nvSpPr>
        <p:spPr bwMode="auto">
          <a:xfrm>
            <a:off x="228600" y="6384925"/>
            <a:ext cx="1447800" cy="336550"/>
          </a:xfrm>
          <a:prstGeom prst="rect">
            <a:avLst/>
          </a:prstGeom>
          <a:noFill/>
          <a:ln w="9525">
            <a:noFill/>
            <a:miter lim="800000"/>
            <a:headEnd/>
            <a:tailEnd/>
          </a:ln>
          <a:effectLst/>
        </p:spPr>
        <p:txBody>
          <a:bodyPr anchor="ctr">
            <a:spAutoFit/>
          </a:bodyPr>
          <a:lstStyle/>
          <a:p>
            <a:pPr algn="l">
              <a:spcBef>
                <a:spcPct val="50000"/>
              </a:spcBef>
              <a:defRPr/>
            </a:pPr>
            <a:r>
              <a:rPr lang="en-US" sz="1600" b="1"/>
              <a:t>AP Biology</a:t>
            </a:r>
            <a:endParaRPr lang="en-US">
              <a:latin typeface="Times" pitchFamily="84" charset="0"/>
            </a:endParaRPr>
          </a:p>
        </p:txBody>
      </p:sp>
    </p:spTree>
  </p:cSld>
  <p:clrMap bg1="lt1" tx1="dk1" bg2="lt2" tx2="dk2" accent1="accent1" accent2="accent2" accent3="accent3" accent4="accent4" accent5="accent5" accent6="accent6" hlink="hlink" folHlink="folHlink"/>
  <p:sldLayoutIdLst>
    <p:sldLayoutId id="2147483696"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0F116A"/>
        </a:buClr>
        <a:buSzPct val="120000"/>
        <a:buFont typeface="Wingdings" pitchFamily="84" charset="2"/>
        <a:buChar char="§"/>
        <a:defRPr sz="3000" b="1">
          <a:solidFill>
            <a:srgbClr val="0F116A"/>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84" charset="2"/>
        <a:buChar char="u"/>
        <a:defRPr sz="2800" b="1">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84" charset="2"/>
        <a:buChar char="§"/>
        <a:defRPr sz="2400" b="1">
          <a:solidFill>
            <a:srgbClr val="0F116A"/>
          </a:solidFill>
          <a:latin typeface="+mn-lt"/>
        </a:defRPr>
      </a:lvl3pPr>
      <a:lvl4pPr marL="1600200" indent="-228600" algn="l" rtl="0" eaLnBrk="0" fontAlgn="base" hangingPunct="0">
        <a:spcBef>
          <a:spcPct val="20000"/>
        </a:spcBef>
        <a:spcAft>
          <a:spcPct val="0"/>
        </a:spcAft>
        <a:buClr>
          <a:schemeClr val="tx1"/>
        </a:buClr>
        <a:buSzPct val="110000"/>
        <a:buFont typeface="Wingdings" pitchFamily="84" charset="2"/>
        <a:buChar char="w"/>
        <a:defRPr sz="2000" b="1">
          <a:solidFill>
            <a:srgbClr val="0F116A"/>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84" charset="2"/>
        <a:buChar char="n"/>
        <a:defRPr sz="2000" b="1">
          <a:solidFill>
            <a:srgbClr val="0F116A"/>
          </a:solidFill>
          <a:latin typeface="+mn-lt"/>
        </a:defRPr>
      </a:lvl5pPr>
      <a:lvl6pPr marL="2514600" indent="-228600" algn="l" rtl="0" fontAlgn="base">
        <a:spcBef>
          <a:spcPct val="20000"/>
        </a:spcBef>
        <a:spcAft>
          <a:spcPct val="0"/>
        </a:spcAft>
        <a:buClr>
          <a:schemeClr val="hlink"/>
        </a:buClr>
        <a:buSzPct val="60000"/>
        <a:buFont typeface="Wingdings" pitchFamily="84" charset="2"/>
        <a:buChar char="n"/>
        <a:defRPr sz="2000" b="1">
          <a:solidFill>
            <a:srgbClr val="0F116A"/>
          </a:solidFill>
          <a:latin typeface="+mn-lt"/>
        </a:defRPr>
      </a:lvl6pPr>
      <a:lvl7pPr marL="2971800" indent="-228600" algn="l" rtl="0" fontAlgn="base">
        <a:spcBef>
          <a:spcPct val="20000"/>
        </a:spcBef>
        <a:spcAft>
          <a:spcPct val="0"/>
        </a:spcAft>
        <a:buClr>
          <a:schemeClr val="hlink"/>
        </a:buClr>
        <a:buSzPct val="60000"/>
        <a:buFont typeface="Wingdings" pitchFamily="84" charset="2"/>
        <a:buChar char="n"/>
        <a:defRPr sz="2000" b="1">
          <a:solidFill>
            <a:srgbClr val="0F116A"/>
          </a:solidFill>
          <a:latin typeface="+mn-lt"/>
        </a:defRPr>
      </a:lvl7pPr>
      <a:lvl8pPr marL="3429000" indent="-228600" algn="l" rtl="0" fontAlgn="base">
        <a:spcBef>
          <a:spcPct val="20000"/>
        </a:spcBef>
        <a:spcAft>
          <a:spcPct val="0"/>
        </a:spcAft>
        <a:buClr>
          <a:schemeClr val="hlink"/>
        </a:buClr>
        <a:buSzPct val="60000"/>
        <a:buFont typeface="Wingdings" pitchFamily="84" charset="2"/>
        <a:buChar char="n"/>
        <a:defRPr sz="2000" b="1">
          <a:solidFill>
            <a:srgbClr val="0F116A"/>
          </a:solidFill>
          <a:latin typeface="+mn-lt"/>
        </a:defRPr>
      </a:lvl8pPr>
      <a:lvl9pPr marL="3886200" indent="-228600" algn="l" rtl="0" fontAlgn="base">
        <a:spcBef>
          <a:spcPct val="20000"/>
        </a:spcBef>
        <a:spcAft>
          <a:spcPct val="0"/>
        </a:spcAft>
        <a:buClr>
          <a:schemeClr val="hlink"/>
        </a:buClr>
        <a:buSzPct val="60000"/>
        <a:buFont typeface="Wingdings" pitchFamily="84" charset="2"/>
        <a:buChar char="n"/>
        <a:defRPr sz="2000" b="1">
          <a:solidFill>
            <a:srgbClr val="0F116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audio" Target="../media/audio4.wav"/></Relationships>
</file>

<file path=ppt/slides/_rels/slide1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4.wav"/><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audio" Target="../media/audio1.wav"/><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3.wav"/><Relationship Id="rId1" Type="http://schemas.openxmlformats.org/officeDocument/2006/relationships/slideLayout" Target="../slideLayouts/slideLayout13.xml"/><Relationship Id="rId6" Type="http://schemas.openxmlformats.org/officeDocument/2006/relationships/image" Target="../media/image23.jpeg"/><Relationship Id="rId5" Type="http://schemas.openxmlformats.org/officeDocument/2006/relationships/audio" Target="../media/audio1.wav"/><Relationship Id="rId4" Type="http://schemas.openxmlformats.org/officeDocument/2006/relationships/audio" Target="../media/audio4.wav"/></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4.wav"/><Relationship Id="rId7"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audio" Target="../media/audio6.wav"/><Relationship Id="rId5" Type="http://schemas.openxmlformats.org/officeDocument/2006/relationships/audio" Target="../media/audio3.wav"/><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audio" Target="../media/audio4.wav"/><Relationship Id="rId5" Type="http://schemas.openxmlformats.org/officeDocument/2006/relationships/audio" Target="../media/audio6.wav"/><Relationship Id="rId4" Type="http://schemas.openxmlformats.org/officeDocument/2006/relationships/audio" Target="../media/audio3.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4.wav"/><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27.png"/><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31.gif"/><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36.gif"/><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audio" Target="../media/audio1.wav"/></Relationships>
</file>

<file path=ppt/slides/_rels/slide2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audio" Target="../media/audio4.wav"/><Relationship Id="rId7"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audio" Target="../media/audio1.wav"/><Relationship Id="rId9"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7.jpeg"/><Relationship Id="rId4" Type="http://schemas.openxmlformats.org/officeDocument/2006/relationships/audio" Target="../media/audio6.wav"/></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audio" Target="../media/audio3.wav"/><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audio" Target="Halloween%20-%20Monster%20Mash.mp3" TargetMode="External"/><Relationship Id="rId6" Type="http://schemas.openxmlformats.org/officeDocument/2006/relationships/image" Target="../media/image6.wmf"/><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audio" Target="Tiny%20Bubbles.mp3" TargetMode="External"/><Relationship Id="rId6" Type="http://schemas.openxmlformats.org/officeDocument/2006/relationships/image" Target="../media/image10.png"/><Relationship Id="rId5" Type="http://schemas.openxmlformats.org/officeDocument/2006/relationships/image" Target="../media/image6.wmf"/><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dt" sz="quarter" idx="10"/>
          </p:nvPr>
        </p:nvSpPr>
        <p:spPr>
          <a:noFill/>
        </p:spPr>
        <p:txBody>
          <a:bodyPr/>
          <a:lstStyle/>
          <a:p>
            <a:r>
              <a:rPr lang="en-US"/>
              <a:t>2007-2008</a:t>
            </a:r>
            <a:endParaRPr lang="en-US" b="0"/>
          </a:p>
        </p:txBody>
      </p:sp>
      <p:pic>
        <p:nvPicPr>
          <p:cNvPr id="5123" name="Picture 2"/>
          <p:cNvPicPr>
            <a:picLocks noChangeAspect="1" noChangeArrowheads="1"/>
          </p:cNvPicPr>
          <p:nvPr/>
        </p:nvPicPr>
        <p:blipFill>
          <a:blip r:embed="rId3" cstate="print"/>
          <a:srcRect/>
          <a:stretch>
            <a:fillRect/>
          </a:stretch>
        </p:blipFill>
        <p:spPr bwMode="auto">
          <a:xfrm>
            <a:off x="0" y="304800"/>
            <a:ext cx="9144000" cy="6126163"/>
          </a:xfrm>
          <a:prstGeom prst="rect">
            <a:avLst/>
          </a:prstGeom>
          <a:noFill/>
          <a:ln w="9525">
            <a:noFill/>
            <a:miter lim="800000"/>
            <a:headEnd/>
            <a:tailEnd/>
          </a:ln>
        </p:spPr>
      </p:pic>
      <p:sp>
        <p:nvSpPr>
          <p:cNvPr id="5124" name="Rectangle 4"/>
          <p:cNvSpPr>
            <a:spLocks noChangeArrowheads="1"/>
          </p:cNvSpPr>
          <p:nvPr/>
        </p:nvSpPr>
        <p:spPr bwMode="auto">
          <a:xfrm>
            <a:off x="0" y="2667000"/>
            <a:ext cx="3028950" cy="641350"/>
          </a:xfrm>
          <a:prstGeom prst="rect">
            <a:avLst/>
          </a:prstGeom>
          <a:noFill/>
          <a:ln w="9525">
            <a:noFill/>
            <a:miter lim="800000"/>
            <a:headEnd/>
            <a:tailEnd/>
          </a:ln>
        </p:spPr>
        <p:txBody>
          <a:bodyPr wrap="none" anchor="ctr">
            <a:spAutoFit/>
          </a:bodyPr>
          <a:lstStyle/>
          <a:p>
            <a:r>
              <a:rPr lang="en-US" sz="3600" b="1">
                <a:solidFill>
                  <a:schemeClr val="bg1"/>
                </a:solidFill>
              </a:rPr>
              <a:t>Origin of Life</a:t>
            </a:r>
          </a:p>
        </p:txBody>
      </p:sp>
      <p:sp>
        <p:nvSpPr>
          <p:cNvPr id="371718" name="Rectangle 6"/>
          <p:cNvSpPr>
            <a:spLocks noChangeArrowheads="1"/>
          </p:cNvSpPr>
          <p:nvPr/>
        </p:nvSpPr>
        <p:spPr bwMode="auto">
          <a:xfrm>
            <a:off x="4024313" y="450850"/>
            <a:ext cx="4960937" cy="1187450"/>
          </a:xfrm>
          <a:prstGeom prst="rect">
            <a:avLst/>
          </a:prstGeom>
          <a:solidFill>
            <a:schemeClr val="bg2"/>
          </a:solidFill>
          <a:ln w="9525">
            <a:noFill/>
            <a:miter lim="800000"/>
            <a:headEnd/>
            <a:tailEnd/>
          </a:ln>
          <a:effectLst>
            <a:outerShdw dist="35921" dir="2700000" algn="ctr" rotWithShape="0">
              <a:srgbClr val="808080"/>
            </a:outerShdw>
          </a:effectLst>
        </p:spPr>
        <p:txBody>
          <a:bodyPr anchor="ctr">
            <a:spAutoFit/>
          </a:bodyPr>
          <a:lstStyle/>
          <a:p>
            <a:pPr algn="l">
              <a:defRPr/>
            </a:pPr>
            <a:r>
              <a:rPr lang="en-US" b="1">
                <a:solidFill>
                  <a:srgbClr val="0F116A"/>
                </a:solidFill>
                <a:latin typeface="Comic Sans MS" pitchFamily="84" charset="0"/>
              </a:rPr>
              <a:t>“…sparked by just the right combination of physical events &amp; chemical processes…”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1000"/>
                                  </p:stCondLst>
                                  <p:childTnLst>
                                    <p:set>
                                      <p:cBhvr>
                                        <p:cTn id="6" dur="1" fill="hold">
                                          <p:stCondLst>
                                            <p:cond delay="0"/>
                                          </p:stCondLst>
                                        </p:cTn>
                                        <p:tgtEl>
                                          <p:spTgt spid="371718"/>
                                        </p:tgtEl>
                                        <p:attrNameLst>
                                          <p:attrName>style.visibility</p:attrName>
                                        </p:attrNameLst>
                                      </p:cBhvr>
                                      <p:to>
                                        <p:strVal val="visible"/>
                                      </p:to>
                                    </p:set>
                                    <p:anim calcmode="lin" valueType="num">
                                      <p:cBhvr additive="base">
                                        <p:cTn id="7" dur="500" fill="hold"/>
                                        <p:tgtEl>
                                          <p:spTgt spid="371718"/>
                                        </p:tgtEl>
                                        <p:attrNameLst>
                                          <p:attrName>ppt_x</p:attrName>
                                        </p:attrNameLst>
                                      </p:cBhvr>
                                      <p:tavLst>
                                        <p:tav tm="0">
                                          <p:val>
                                            <p:strVal val="1+#ppt_w/2"/>
                                          </p:val>
                                        </p:tav>
                                        <p:tav tm="100000">
                                          <p:val>
                                            <p:strVal val="#ppt_x"/>
                                          </p:val>
                                        </p:tav>
                                      </p:tavLst>
                                    </p:anim>
                                    <p:anim calcmode="lin" valueType="num">
                                      <p:cBhvr additive="base">
                                        <p:cTn id="8" dur="500" fill="hold"/>
                                        <p:tgtEl>
                                          <p:spTgt spid="3717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8"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26-02-EvolClockAnalogy-L"/>
          <p:cNvPicPr>
            <a:picLocks noChangeAspect="1" noChangeArrowheads="1"/>
          </p:cNvPicPr>
          <p:nvPr/>
        </p:nvPicPr>
        <p:blipFill>
          <a:blip r:embed="rId5" cstate="print"/>
          <a:srcRect b="3600"/>
          <a:stretch>
            <a:fillRect/>
          </a:stretch>
        </p:blipFill>
        <p:spPr bwMode="auto">
          <a:xfrm>
            <a:off x="4445000" y="1125538"/>
            <a:ext cx="4546600" cy="5656262"/>
          </a:xfrm>
          <a:prstGeom prst="rect">
            <a:avLst/>
          </a:prstGeom>
          <a:noFill/>
          <a:ln w="9525">
            <a:noFill/>
            <a:miter lim="800000"/>
            <a:headEnd/>
            <a:tailEnd/>
          </a:ln>
        </p:spPr>
      </p:pic>
      <p:sp>
        <p:nvSpPr>
          <p:cNvPr id="14339" name="Rectangle 3"/>
          <p:cNvSpPr>
            <a:spLocks noGrp="1" noChangeArrowheads="1"/>
          </p:cNvSpPr>
          <p:nvPr>
            <p:ph type="title"/>
          </p:nvPr>
        </p:nvSpPr>
        <p:spPr/>
        <p:txBody>
          <a:bodyPr/>
          <a:lstStyle/>
          <a:p>
            <a:pPr eaLnBrk="1" hangingPunct="1"/>
            <a:r>
              <a:rPr lang="en-US" smtClean="0"/>
              <a:t>Key Events in Origin of Life</a:t>
            </a:r>
          </a:p>
        </p:txBody>
      </p:sp>
      <p:sp>
        <p:nvSpPr>
          <p:cNvPr id="388100" name="Rectangle 4" descr="Rectangle: Click to edit Master text styles&#10;Second level&#10;Third level&#10;Fourth level&#10;Fifth level"/>
          <p:cNvSpPr>
            <a:spLocks noGrp="1" noChangeArrowheads="1"/>
          </p:cNvSpPr>
          <p:nvPr>
            <p:ph type="body" idx="1"/>
          </p:nvPr>
        </p:nvSpPr>
        <p:spPr>
          <a:xfrm>
            <a:off x="838200" y="1371600"/>
            <a:ext cx="3657600" cy="4419600"/>
          </a:xfrm>
        </p:spPr>
        <p:txBody>
          <a:bodyPr/>
          <a:lstStyle/>
          <a:p>
            <a:pPr eaLnBrk="1" hangingPunct="1"/>
            <a:r>
              <a:rPr lang="en-US" smtClean="0"/>
              <a:t>Key events in evolutionary history of life on Earth</a:t>
            </a:r>
          </a:p>
          <a:p>
            <a:pPr lvl="1" eaLnBrk="1" hangingPunct="1"/>
            <a:r>
              <a:rPr lang="en-US" smtClean="0"/>
              <a:t>life originated 3.5–4.0 bya</a:t>
            </a:r>
          </a:p>
        </p:txBody>
      </p:sp>
      <p:sp>
        <p:nvSpPr>
          <p:cNvPr id="388101" name="Oval 5"/>
          <p:cNvSpPr>
            <a:spLocks noChangeArrowheads="1"/>
          </p:cNvSpPr>
          <p:nvPr/>
        </p:nvSpPr>
        <p:spPr bwMode="auto">
          <a:xfrm>
            <a:off x="8153400" y="4330700"/>
            <a:ext cx="990600" cy="381000"/>
          </a:xfrm>
          <a:prstGeom prst="ellipse">
            <a:avLst/>
          </a:prstGeom>
          <a:noFill/>
          <a:ln w="57150">
            <a:solidFill>
              <a:srgbClr val="CC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8100">
                                            <p:txEl>
                                              <p:pRg st="1" end="1"/>
                                            </p:txEl>
                                          </p:spTgt>
                                        </p:tgtEl>
                                        <p:attrNameLst>
                                          <p:attrName>style.visibility</p:attrName>
                                        </p:attrNameLst>
                                      </p:cBhvr>
                                      <p:to>
                                        <p:strVal val="visible"/>
                                      </p:to>
                                    </p:set>
                                    <p:anim calcmode="lin" valueType="num">
                                      <p:cBhvr additive="base">
                                        <p:cTn id="7" dur="500" fill="hold"/>
                                        <p:tgtEl>
                                          <p:spTgt spid="388100">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810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88101"/>
                                        </p:tgtEl>
                                        <p:attrNameLst>
                                          <p:attrName>style.visibility</p:attrName>
                                        </p:attrNameLst>
                                      </p:cBhvr>
                                      <p:to>
                                        <p:strVal val="visible"/>
                                      </p:to>
                                    </p:set>
                                    <p:animEffect transition="in" filter="wipe(left)">
                                      <p:cBhvr>
                                        <p:cTn id="12" dur="500"/>
                                        <p:tgtEl>
                                          <p:spTgt spid="388101"/>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100" grpId="0" build="p" autoUpdateAnimBg="0"/>
      <p:bldP spid="38810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Prokaryotes</a:t>
            </a:r>
          </a:p>
        </p:txBody>
      </p:sp>
      <p:sp>
        <p:nvSpPr>
          <p:cNvPr id="15363" name="Rectangle 3" descr="Rectangle: Click to edit Master text styles&#10;Second level&#10;Third level&#10;Fourth level&#10;Fifth level"/>
          <p:cNvSpPr>
            <a:spLocks noGrp="1" noChangeArrowheads="1"/>
          </p:cNvSpPr>
          <p:nvPr>
            <p:ph type="body" idx="1"/>
          </p:nvPr>
        </p:nvSpPr>
        <p:spPr>
          <a:xfrm>
            <a:off x="533400" y="1371600"/>
            <a:ext cx="5562600" cy="1371600"/>
          </a:xfrm>
        </p:spPr>
        <p:txBody>
          <a:bodyPr/>
          <a:lstStyle/>
          <a:p>
            <a:pPr eaLnBrk="1" hangingPunct="1"/>
            <a:r>
              <a:rPr lang="en-US" smtClean="0"/>
              <a:t>Prokaryotes dominated life </a:t>
            </a:r>
            <a:br>
              <a:rPr lang="en-US" smtClean="0"/>
            </a:br>
            <a:r>
              <a:rPr lang="en-US" smtClean="0"/>
              <a:t>on Earth from 3.5–2.0 bya</a:t>
            </a:r>
          </a:p>
        </p:txBody>
      </p:sp>
      <p:pic>
        <p:nvPicPr>
          <p:cNvPr id="15364" name="Picture 4" descr="26-03-EarlyProkaryoteModern"/>
          <p:cNvPicPr>
            <a:picLocks noChangeAspect="1" noChangeArrowheads="1"/>
          </p:cNvPicPr>
          <p:nvPr/>
        </p:nvPicPr>
        <p:blipFill>
          <a:blip r:embed="rId5" cstate="print"/>
          <a:srcRect/>
          <a:stretch>
            <a:fillRect/>
          </a:stretch>
        </p:blipFill>
        <p:spPr bwMode="auto">
          <a:xfrm>
            <a:off x="304800" y="3897313"/>
            <a:ext cx="8643938" cy="2808287"/>
          </a:xfrm>
          <a:prstGeom prst="rect">
            <a:avLst/>
          </a:prstGeom>
          <a:noFill/>
          <a:ln w="9525">
            <a:noFill/>
            <a:miter lim="800000"/>
            <a:headEnd/>
            <a:tailEnd/>
          </a:ln>
        </p:spPr>
      </p:pic>
      <p:sp>
        <p:nvSpPr>
          <p:cNvPr id="390149" name="Rectangle 5"/>
          <p:cNvSpPr>
            <a:spLocks noChangeArrowheads="1"/>
          </p:cNvSpPr>
          <p:nvPr/>
        </p:nvSpPr>
        <p:spPr bwMode="auto">
          <a:xfrm>
            <a:off x="990600" y="3124200"/>
            <a:ext cx="2698750" cy="762000"/>
          </a:xfrm>
          <a:prstGeom prst="rect">
            <a:avLst/>
          </a:prstGeom>
          <a:noFill/>
          <a:ln w="9525">
            <a:noFill/>
            <a:miter lim="800000"/>
            <a:headEnd/>
            <a:tailEnd/>
          </a:ln>
        </p:spPr>
        <p:txBody>
          <a:bodyPr wrap="none">
            <a:spAutoFit/>
          </a:bodyPr>
          <a:lstStyle/>
          <a:p>
            <a:r>
              <a:rPr lang="en-US" sz="2200" b="1">
                <a:solidFill>
                  <a:srgbClr val="0F116A"/>
                </a:solidFill>
              </a:rPr>
              <a:t>3.5 billion year old </a:t>
            </a:r>
            <a:br>
              <a:rPr lang="en-US" sz="2200" b="1">
                <a:solidFill>
                  <a:srgbClr val="0F116A"/>
                </a:solidFill>
              </a:rPr>
            </a:br>
            <a:r>
              <a:rPr lang="en-US" sz="2200" b="1">
                <a:solidFill>
                  <a:srgbClr val="0F116A"/>
                </a:solidFill>
              </a:rPr>
              <a:t>fossil of bacteria</a:t>
            </a:r>
          </a:p>
        </p:txBody>
      </p:sp>
      <p:sp>
        <p:nvSpPr>
          <p:cNvPr id="390150" name="Rectangle 6"/>
          <p:cNvSpPr>
            <a:spLocks noChangeArrowheads="1"/>
          </p:cNvSpPr>
          <p:nvPr/>
        </p:nvSpPr>
        <p:spPr bwMode="auto">
          <a:xfrm>
            <a:off x="5692775" y="3459163"/>
            <a:ext cx="2435225" cy="427037"/>
          </a:xfrm>
          <a:prstGeom prst="rect">
            <a:avLst/>
          </a:prstGeom>
          <a:noFill/>
          <a:ln w="9525">
            <a:noFill/>
            <a:miter lim="800000"/>
            <a:headEnd/>
            <a:tailEnd/>
          </a:ln>
        </p:spPr>
        <p:txBody>
          <a:bodyPr wrap="none">
            <a:spAutoFit/>
          </a:bodyPr>
          <a:lstStyle/>
          <a:p>
            <a:r>
              <a:rPr lang="en-US" sz="2200" b="1">
                <a:solidFill>
                  <a:srgbClr val="0F116A"/>
                </a:solidFill>
              </a:rPr>
              <a:t>modern  bacteria</a:t>
            </a:r>
          </a:p>
        </p:txBody>
      </p:sp>
      <p:pic>
        <p:nvPicPr>
          <p:cNvPr id="15367" name="Picture 7" descr="26UN-512-EvoClockProkary-L"/>
          <p:cNvPicPr>
            <a:picLocks noChangeAspect="1" noChangeArrowheads="1"/>
          </p:cNvPicPr>
          <p:nvPr/>
        </p:nvPicPr>
        <p:blipFill>
          <a:blip r:embed="rId6" cstate="print"/>
          <a:srcRect b="3600"/>
          <a:stretch>
            <a:fillRect/>
          </a:stretch>
        </p:blipFill>
        <p:spPr bwMode="auto">
          <a:xfrm>
            <a:off x="5943600" y="457200"/>
            <a:ext cx="3200400" cy="3030538"/>
          </a:xfrm>
          <a:prstGeom prst="rect">
            <a:avLst/>
          </a:prstGeom>
          <a:noFill/>
          <a:ln w="9525">
            <a:noFill/>
            <a:miter lim="800000"/>
            <a:headEnd/>
            <a:tailEnd/>
          </a:ln>
        </p:spPr>
      </p:pic>
      <p:sp>
        <p:nvSpPr>
          <p:cNvPr id="390152" name="Rectangle 8"/>
          <p:cNvSpPr>
            <a:spLocks noChangeArrowheads="1"/>
          </p:cNvSpPr>
          <p:nvPr/>
        </p:nvSpPr>
        <p:spPr bwMode="auto">
          <a:xfrm>
            <a:off x="6319838" y="6118225"/>
            <a:ext cx="2625725" cy="581025"/>
          </a:xfrm>
          <a:prstGeom prst="rect">
            <a:avLst/>
          </a:prstGeom>
          <a:solidFill>
            <a:srgbClr val="003300">
              <a:alpha val="45882"/>
            </a:srgbClr>
          </a:solidFill>
          <a:ln w="9525">
            <a:noFill/>
            <a:miter lim="800000"/>
            <a:headEnd/>
            <a:tailEnd/>
          </a:ln>
        </p:spPr>
        <p:txBody>
          <a:bodyPr wrap="none">
            <a:spAutoFit/>
          </a:bodyPr>
          <a:lstStyle/>
          <a:p>
            <a:pPr>
              <a:lnSpc>
                <a:spcPct val="80000"/>
              </a:lnSpc>
            </a:pPr>
            <a:r>
              <a:rPr lang="en-US" sz="2000" b="1">
                <a:solidFill>
                  <a:srgbClr val="FFEA18"/>
                </a:solidFill>
              </a:rPr>
              <a:t>chains of one-celled</a:t>
            </a:r>
            <a:br>
              <a:rPr lang="en-US" sz="2000" b="1">
                <a:solidFill>
                  <a:srgbClr val="FFEA18"/>
                </a:solidFill>
              </a:rPr>
            </a:br>
            <a:r>
              <a:rPr lang="en-US" sz="2000" b="1">
                <a:solidFill>
                  <a:srgbClr val="FFEA18"/>
                </a:solidFill>
              </a:rPr>
              <a:t>cyanobacteria</a:t>
            </a:r>
          </a:p>
        </p:txBody>
      </p:sp>
      <p:sp>
        <p:nvSpPr>
          <p:cNvPr id="390153" name="Oval 9"/>
          <p:cNvSpPr>
            <a:spLocks noChangeArrowheads="1"/>
          </p:cNvSpPr>
          <p:nvPr/>
        </p:nvSpPr>
        <p:spPr bwMode="auto">
          <a:xfrm>
            <a:off x="7646988" y="2889250"/>
            <a:ext cx="673100" cy="247650"/>
          </a:xfrm>
          <a:prstGeom prst="ellipse">
            <a:avLst/>
          </a:prstGeom>
          <a:noFill/>
          <a:ln w="57150">
            <a:solidFill>
              <a:srgbClr val="CC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0153"/>
                                        </p:tgtEl>
                                        <p:attrNameLst>
                                          <p:attrName>style.visibility</p:attrName>
                                        </p:attrNameLst>
                                      </p:cBhvr>
                                      <p:to>
                                        <p:strVal val="visible"/>
                                      </p:to>
                                    </p:set>
                                    <p:animEffect transition="in" filter="wipe(left)">
                                      <p:cBhvr>
                                        <p:cTn id="7" dur="500"/>
                                        <p:tgtEl>
                                          <p:spTgt spid="39015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90149">
                                            <p:txEl>
                                              <p:pRg st="0" end="0"/>
                                            </p:txEl>
                                          </p:spTgt>
                                        </p:tgtEl>
                                        <p:attrNameLst>
                                          <p:attrName>style.visibility</p:attrName>
                                        </p:attrNameLst>
                                      </p:cBhvr>
                                      <p:to>
                                        <p:strVal val="visible"/>
                                      </p:to>
                                    </p:set>
                                    <p:anim calcmode="lin" valueType="num">
                                      <p:cBhvr additive="base">
                                        <p:cTn id="12" dur="500" fill="hold"/>
                                        <p:tgtEl>
                                          <p:spTgt spid="39014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9014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390150">
                                            <p:txEl>
                                              <p:pRg st="0" end="0"/>
                                            </p:txEl>
                                          </p:spTgt>
                                        </p:tgtEl>
                                        <p:attrNameLst>
                                          <p:attrName>style.visibility</p:attrName>
                                        </p:attrNameLst>
                                      </p:cBhvr>
                                      <p:to>
                                        <p:strVal val="visible"/>
                                      </p:to>
                                    </p:set>
                                    <p:anim calcmode="lin" valueType="num">
                                      <p:cBhvr additive="base">
                                        <p:cTn id="18" dur="500" fill="hold"/>
                                        <p:tgtEl>
                                          <p:spTgt spid="390150">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9015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Whoosh"/>
                                        </p:tgtEl>
                                      </p:cMediaNode>
                                    </p:audio>
                                  </p:subTnLst>
                                </p:cTn>
                              </p:par>
                              <p:par>
                                <p:cTn id="20" presetID="2" presetClass="entr" presetSubtype="2" fill="hold" grpId="0" nodeType="withEffect">
                                  <p:stCondLst>
                                    <p:cond delay="0"/>
                                  </p:stCondLst>
                                  <p:childTnLst>
                                    <p:set>
                                      <p:cBhvr>
                                        <p:cTn id="21" dur="1" fill="hold">
                                          <p:stCondLst>
                                            <p:cond delay="0"/>
                                          </p:stCondLst>
                                        </p:cTn>
                                        <p:tgtEl>
                                          <p:spTgt spid="390152"/>
                                        </p:tgtEl>
                                        <p:attrNameLst>
                                          <p:attrName>style.visibility</p:attrName>
                                        </p:attrNameLst>
                                      </p:cBhvr>
                                      <p:to>
                                        <p:strVal val="visible"/>
                                      </p:to>
                                    </p:set>
                                    <p:anim calcmode="lin" valueType="num">
                                      <p:cBhvr additive="base">
                                        <p:cTn id="22" dur="500" fill="hold"/>
                                        <p:tgtEl>
                                          <p:spTgt spid="390152"/>
                                        </p:tgtEl>
                                        <p:attrNameLst>
                                          <p:attrName>ppt_x</p:attrName>
                                        </p:attrNameLst>
                                      </p:cBhvr>
                                      <p:tavLst>
                                        <p:tav tm="0">
                                          <p:val>
                                            <p:strVal val="1+#ppt_w/2"/>
                                          </p:val>
                                        </p:tav>
                                        <p:tav tm="100000">
                                          <p:val>
                                            <p:strVal val="#ppt_x"/>
                                          </p:val>
                                        </p:tav>
                                      </p:tavLst>
                                    </p:anim>
                                    <p:anim calcmode="lin" valueType="num">
                                      <p:cBhvr additive="base">
                                        <p:cTn id="23" dur="500" fill="hold"/>
                                        <p:tgtEl>
                                          <p:spTgt spid="3901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9" grpId="0" build="p" autoUpdateAnimBg="0"/>
      <p:bldP spid="390150" grpId="0" build="p" autoUpdateAnimBg="0"/>
      <p:bldP spid="390152" grpId="0" animBg="1" autoUpdateAnimBg="0"/>
      <p:bldP spid="39015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202" name="Picture 10"/>
          <p:cNvPicPr>
            <a:picLocks noChangeAspect="1" noChangeArrowheads="1"/>
          </p:cNvPicPr>
          <p:nvPr/>
        </p:nvPicPr>
        <p:blipFill>
          <a:blip r:embed="rId5" cstate="print"/>
          <a:srcRect/>
          <a:stretch>
            <a:fillRect/>
          </a:stretch>
        </p:blipFill>
        <p:spPr bwMode="auto">
          <a:xfrm>
            <a:off x="153988" y="3635375"/>
            <a:ext cx="4184650" cy="3138488"/>
          </a:xfrm>
          <a:prstGeom prst="rect">
            <a:avLst/>
          </a:prstGeom>
          <a:noFill/>
          <a:ln w="9525">
            <a:noFill/>
            <a:miter lim="800000"/>
            <a:headEnd/>
            <a:tailEnd/>
          </a:ln>
          <a:effectLst>
            <a:outerShdw dist="35921" dir="2700000" algn="ctr" rotWithShape="0">
              <a:srgbClr val="808080">
                <a:alpha val="71001"/>
              </a:srgbClr>
            </a:outerShdw>
          </a:effectLst>
        </p:spPr>
      </p:pic>
      <p:sp>
        <p:nvSpPr>
          <p:cNvPr id="16387" name="Rectangle 2"/>
          <p:cNvSpPr>
            <a:spLocks noGrp="1" noChangeArrowheads="1"/>
          </p:cNvSpPr>
          <p:nvPr>
            <p:ph type="title"/>
          </p:nvPr>
        </p:nvSpPr>
        <p:spPr/>
        <p:txBody>
          <a:bodyPr/>
          <a:lstStyle/>
          <a:p>
            <a:pPr eaLnBrk="1" hangingPunct="1"/>
            <a:r>
              <a:rPr lang="en-US" smtClean="0"/>
              <a:t>Stromatolites</a:t>
            </a:r>
          </a:p>
        </p:txBody>
      </p:sp>
      <p:sp>
        <p:nvSpPr>
          <p:cNvPr id="16388" name="Rectangle 3" descr="Rectangle: Click to edit Master text styles&#10;Second level&#10;Third level&#10;Fourth level&#10;Fifth level"/>
          <p:cNvSpPr>
            <a:spLocks noGrp="1" noChangeArrowheads="1"/>
          </p:cNvSpPr>
          <p:nvPr>
            <p:ph type="body" idx="1"/>
          </p:nvPr>
        </p:nvSpPr>
        <p:spPr>
          <a:xfrm>
            <a:off x="685800" y="1371600"/>
            <a:ext cx="3657600" cy="1563688"/>
          </a:xfrm>
        </p:spPr>
        <p:txBody>
          <a:bodyPr/>
          <a:lstStyle/>
          <a:p>
            <a:pPr marL="0" indent="0" eaLnBrk="1" hangingPunct="1">
              <a:lnSpc>
                <a:spcPct val="90000"/>
              </a:lnSpc>
              <a:buFontTx/>
              <a:buNone/>
            </a:pPr>
            <a:r>
              <a:rPr lang="en-US" sz="2600" smtClean="0"/>
              <a:t>Fossilized mats of prokaryotes resemble modern microbial colonies</a:t>
            </a:r>
          </a:p>
        </p:txBody>
      </p:sp>
      <p:pic>
        <p:nvPicPr>
          <p:cNvPr id="392196" name="Picture 4"/>
          <p:cNvPicPr>
            <a:picLocks noChangeAspect="1" noChangeArrowheads="1"/>
          </p:cNvPicPr>
          <p:nvPr/>
        </p:nvPicPr>
        <p:blipFill>
          <a:blip r:embed="rId6" cstate="print"/>
          <a:srcRect r="2818"/>
          <a:stretch>
            <a:fillRect/>
          </a:stretch>
        </p:blipFill>
        <p:spPr bwMode="auto">
          <a:xfrm>
            <a:off x="4498975" y="400050"/>
            <a:ext cx="4511675" cy="6400800"/>
          </a:xfrm>
          <a:prstGeom prst="rect">
            <a:avLst/>
          </a:prstGeom>
          <a:noFill/>
          <a:ln w="9525">
            <a:noFill/>
            <a:miter lim="800000"/>
            <a:headEnd/>
            <a:tailEnd/>
          </a:ln>
          <a:effectLst>
            <a:outerShdw dist="35921" dir="2700000" algn="ctr" rotWithShape="0">
              <a:srgbClr val="808080">
                <a:alpha val="75000"/>
              </a:srgbClr>
            </a:outerShdw>
          </a:effectLst>
        </p:spPr>
      </p:pic>
      <p:pic>
        <p:nvPicPr>
          <p:cNvPr id="392197" name="Picture 5"/>
          <p:cNvPicPr>
            <a:picLocks noChangeAspect="1" noChangeArrowheads="1"/>
          </p:cNvPicPr>
          <p:nvPr/>
        </p:nvPicPr>
        <p:blipFill>
          <a:blip r:embed="rId7" cstate="print"/>
          <a:srcRect/>
          <a:stretch>
            <a:fillRect/>
          </a:stretch>
        </p:blipFill>
        <p:spPr bwMode="auto">
          <a:xfrm>
            <a:off x="2678113" y="2654300"/>
            <a:ext cx="3425825" cy="2570163"/>
          </a:xfrm>
          <a:prstGeom prst="rect">
            <a:avLst/>
          </a:prstGeom>
          <a:noFill/>
          <a:ln w="9525">
            <a:noFill/>
            <a:miter lim="800000"/>
            <a:headEnd/>
            <a:tailEnd/>
          </a:ln>
          <a:effectLst>
            <a:outerShdw dist="35921" dir="2700000" algn="ctr" rotWithShape="0">
              <a:srgbClr val="808080">
                <a:alpha val="73000"/>
              </a:srgbClr>
            </a:outerShdw>
          </a:effectLst>
        </p:spPr>
      </p:pic>
      <p:sp>
        <p:nvSpPr>
          <p:cNvPr id="16391" name="Rectangle 6"/>
          <p:cNvSpPr>
            <a:spLocks noChangeArrowheads="1"/>
          </p:cNvSpPr>
          <p:nvPr/>
        </p:nvSpPr>
        <p:spPr bwMode="auto">
          <a:xfrm>
            <a:off x="7151688" y="366713"/>
            <a:ext cx="1906587" cy="396875"/>
          </a:xfrm>
          <a:prstGeom prst="rect">
            <a:avLst/>
          </a:prstGeom>
          <a:noFill/>
          <a:ln w="9525">
            <a:noFill/>
            <a:miter lim="800000"/>
            <a:headEnd/>
            <a:tailEnd/>
          </a:ln>
        </p:spPr>
        <p:txBody>
          <a:bodyPr wrap="none">
            <a:spAutoFit/>
          </a:bodyPr>
          <a:lstStyle/>
          <a:p>
            <a:r>
              <a:rPr lang="en-US" sz="2000" b="1">
                <a:solidFill>
                  <a:schemeClr val="bg1"/>
                </a:solidFill>
              </a:rPr>
              <a:t>Lynn Margulis</a:t>
            </a:r>
          </a:p>
        </p:txBody>
      </p:sp>
      <p:pic>
        <p:nvPicPr>
          <p:cNvPr id="392199" name="Picture 7"/>
          <p:cNvPicPr>
            <a:picLocks noChangeAspect="1" noChangeArrowheads="1"/>
          </p:cNvPicPr>
          <p:nvPr/>
        </p:nvPicPr>
        <p:blipFill>
          <a:blip r:embed="rId8" cstate="print"/>
          <a:srcRect/>
          <a:stretch>
            <a:fillRect/>
          </a:stretch>
        </p:blipFill>
        <p:spPr bwMode="auto">
          <a:xfrm>
            <a:off x="5505450" y="3717925"/>
            <a:ext cx="3482975" cy="3048000"/>
          </a:xfrm>
          <a:prstGeom prst="rect">
            <a:avLst/>
          </a:prstGeom>
          <a:noFill/>
          <a:ln w="9525">
            <a:noFill/>
            <a:miter lim="800000"/>
            <a:headEnd/>
            <a:tailEnd/>
          </a:ln>
          <a:effectLst>
            <a:outerShdw dist="35921" dir="2700000" algn="ctr" rotWithShape="0">
              <a:srgbClr val="808080">
                <a:alpha val="75000"/>
              </a:srgbClr>
            </a:outerShdw>
          </a:effectLst>
        </p:spPr>
      </p:pic>
      <p:pic>
        <p:nvPicPr>
          <p:cNvPr id="392200" name="Picture 8"/>
          <p:cNvPicPr>
            <a:picLocks noChangeAspect="1" noChangeArrowheads="1"/>
          </p:cNvPicPr>
          <p:nvPr/>
        </p:nvPicPr>
        <p:blipFill>
          <a:blip r:embed="rId9" cstate="print"/>
          <a:srcRect/>
          <a:stretch>
            <a:fillRect/>
          </a:stretch>
        </p:blipFill>
        <p:spPr bwMode="auto">
          <a:xfrm>
            <a:off x="2676525" y="2660650"/>
            <a:ext cx="3422650" cy="2568575"/>
          </a:xfrm>
          <a:prstGeom prst="rect">
            <a:avLst/>
          </a:prstGeom>
          <a:noFill/>
          <a:ln w="9525">
            <a:noFill/>
            <a:miter lim="800000"/>
            <a:headEnd/>
            <a:tailEnd/>
          </a:ln>
          <a:effectLst>
            <a:outerShdw dist="35921" dir="2700000" algn="ctr" rotWithShape="0">
              <a:srgbClr val="808080">
                <a:alpha val="72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92197"/>
                                        </p:tgtEl>
                                        <p:attrNameLst>
                                          <p:attrName>style.visibility</p:attrName>
                                        </p:attrNameLst>
                                      </p:cBhvr>
                                      <p:to>
                                        <p:strVal val="visible"/>
                                      </p:to>
                                    </p:set>
                                    <p:animEffect transition="in" filter="box(out)">
                                      <p:cBhvr>
                                        <p:cTn id="7" dur="500"/>
                                        <p:tgtEl>
                                          <p:spTgt spid="39219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392200"/>
                                        </p:tgtEl>
                                        <p:attrNameLst>
                                          <p:attrName>style.visibility</p:attrName>
                                        </p:attrNameLst>
                                      </p:cBhvr>
                                      <p:to>
                                        <p:strVal val="visible"/>
                                      </p:to>
                                    </p:set>
                                    <p:animEffect transition="in" filter="box(out)">
                                      <p:cBhvr>
                                        <p:cTn id="12" dur="500"/>
                                        <p:tgtEl>
                                          <p:spTgt spid="392200"/>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92199"/>
                                        </p:tgtEl>
                                        <p:attrNameLst>
                                          <p:attrName>style.visibility</p:attrName>
                                        </p:attrNameLst>
                                      </p:cBhvr>
                                      <p:to>
                                        <p:strVal val="visible"/>
                                      </p:to>
                                    </p:set>
                                    <p:animEffect transition="in" filter="wipe(right)">
                                      <p:cBhvr>
                                        <p:cTn id="17" dur="500"/>
                                        <p:tgtEl>
                                          <p:spTgt spid="392199"/>
                                        </p:tgtEl>
                                      </p:cBhvr>
                                    </p:animEffect>
                                  </p:childTnLst>
                                  <p:subTnLst>
                                    <p:audio>
                                      <p:cMediaNode>
                                        <p:cTn display="0" masterRel="sameClick">
                                          <p:stCondLst>
                                            <p:cond evt="begin" delay="0">
                                              <p:tn val="15"/>
                                            </p:cond>
                                          </p:stCondLst>
                                          <p:endCondLst>
                                            <p:cond evt="onStopAudio" delay="0">
                                              <p:tgtEl>
                                                <p:sldTgt/>
                                              </p:tgtEl>
                                            </p:cond>
                                          </p:endCondLst>
                                        </p:cTn>
                                        <p:tgtEl>
                                          <p:sndTgt r:embed="rId4"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Oxygen atmosphere</a:t>
            </a:r>
          </a:p>
        </p:txBody>
      </p:sp>
      <p:pic>
        <p:nvPicPr>
          <p:cNvPr id="17411" name="Picture 3" descr="26UN-513-EvoClockOxygen-L"/>
          <p:cNvPicPr>
            <a:picLocks noChangeAspect="1" noChangeArrowheads="1"/>
          </p:cNvPicPr>
          <p:nvPr/>
        </p:nvPicPr>
        <p:blipFill>
          <a:blip r:embed="rId5" cstate="print"/>
          <a:srcRect b="3600"/>
          <a:stretch>
            <a:fillRect/>
          </a:stretch>
        </p:blipFill>
        <p:spPr bwMode="auto">
          <a:xfrm>
            <a:off x="0" y="3084513"/>
            <a:ext cx="3886200" cy="3773487"/>
          </a:xfrm>
          <a:prstGeom prst="rect">
            <a:avLst/>
          </a:prstGeom>
          <a:noFill/>
          <a:ln w="9525">
            <a:noFill/>
            <a:miter lim="800000"/>
            <a:headEnd/>
            <a:tailEnd/>
          </a:ln>
        </p:spPr>
      </p:pic>
      <p:pic>
        <p:nvPicPr>
          <p:cNvPr id="394244" name="Picture 4" descr="26-05-BandedIron"/>
          <p:cNvPicPr>
            <a:picLocks noChangeAspect="1" noChangeArrowheads="1"/>
          </p:cNvPicPr>
          <p:nvPr/>
        </p:nvPicPr>
        <p:blipFill>
          <a:blip r:embed="rId6" cstate="print"/>
          <a:srcRect/>
          <a:stretch>
            <a:fillRect/>
          </a:stretch>
        </p:blipFill>
        <p:spPr bwMode="auto">
          <a:xfrm>
            <a:off x="4038600" y="3962400"/>
            <a:ext cx="4953000" cy="2803525"/>
          </a:xfrm>
          <a:prstGeom prst="rect">
            <a:avLst/>
          </a:prstGeom>
          <a:noFill/>
          <a:effectLst>
            <a:outerShdw dist="35921" dir="2700000" algn="ctr" rotWithShape="0">
              <a:srgbClr val="808080"/>
            </a:outerShdw>
          </a:effectLst>
        </p:spPr>
      </p:pic>
      <p:sp>
        <p:nvSpPr>
          <p:cNvPr id="394245" name="Rectangle 5" descr="Rectangle: Click to edit Master text styles&#10;Second level&#10;Third level&#10;Fourth level&#10;Fifth level"/>
          <p:cNvSpPr>
            <a:spLocks noGrp="1" noChangeArrowheads="1"/>
          </p:cNvSpPr>
          <p:nvPr>
            <p:ph type="body" idx="1"/>
          </p:nvPr>
        </p:nvSpPr>
        <p:spPr>
          <a:xfrm>
            <a:off x="838200" y="1371600"/>
            <a:ext cx="8305800" cy="2270125"/>
          </a:xfrm>
        </p:spPr>
        <p:txBody>
          <a:bodyPr/>
          <a:lstStyle/>
          <a:p>
            <a:pPr eaLnBrk="1" hangingPunct="1">
              <a:lnSpc>
                <a:spcPct val="90000"/>
              </a:lnSpc>
            </a:pPr>
            <a:r>
              <a:rPr lang="en-US" smtClean="0"/>
              <a:t>Oxygen begins to accumulate 2.7 bya</a:t>
            </a:r>
          </a:p>
          <a:p>
            <a:pPr lvl="1" eaLnBrk="1" hangingPunct="1">
              <a:lnSpc>
                <a:spcPct val="90000"/>
              </a:lnSpc>
            </a:pPr>
            <a:r>
              <a:rPr lang="en-US" smtClean="0"/>
              <a:t>reducing </a:t>
            </a:r>
            <a:r>
              <a:rPr lang="en-US" smtClean="0">
                <a:sym typeface="Symbol" pitchFamily="84" charset="2"/>
              </a:rPr>
              <a:t></a:t>
            </a:r>
            <a:r>
              <a:rPr lang="en-US" smtClean="0"/>
              <a:t> </a:t>
            </a:r>
            <a:r>
              <a:rPr lang="en-US" u="sng" smtClean="0">
                <a:solidFill>
                  <a:srgbClr val="CC0000"/>
                </a:solidFill>
              </a:rPr>
              <a:t>oxidizing</a:t>
            </a:r>
            <a:r>
              <a:rPr lang="en-US" smtClean="0"/>
              <a:t> atmosphere</a:t>
            </a:r>
          </a:p>
          <a:p>
            <a:pPr lvl="2" eaLnBrk="1" hangingPunct="1">
              <a:lnSpc>
                <a:spcPct val="90000"/>
              </a:lnSpc>
            </a:pPr>
            <a:r>
              <a:rPr lang="en-US" smtClean="0"/>
              <a:t>evidence in banded iron in rocks = rusting</a:t>
            </a:r>
          </a:p>
          <a:p>
            <a:pPr lvl="2" eaLnBrk="1" hangingPunct="1">
              <a:lnSpc>
                <a:spcPct val="90000"/>
              </a:lnSpc>
            </a:pPr>
            <a:r>
              <a:rPr lang="en-US" smtClean="0"/>
              <a:t>makes aerobic respiration possible</a:t>
            </a:r>
          </a:p>
          <a:p>
            <a:pPr lvl="1" eaLnBrk="1" hangingPunct="1">
              <a:lnSpc>
                <a:spcPct val="90000"/>
              </a:lnSpc>
            </a:pPr>
            <a:r>
              <a:rPr lang="en-US" smtClean="0"/>
              <a:t>photosynthetic bacteria (</a:t>
            </a:r>
            <a:r>
              <a:rPr lang="en-US" smtClean="0">
                <a:solidFill>
                  <a:srgbClr val="008000"/>
                </a:solidFill>
              </a:rPr>
              <a:t>blue-green algae</a:t>
            </a:r>
            <a:r>
              <a:rPr lang="en-US" smtClean="0"/>
              <a:t>)</a:t>
            </a:r>
          </a:p>
        </p:txBody>
      </p:sp>
      <p:sp>
        <p:nvSpPr>
          <p:cNvPr id="394247" name="Oval 7"/>
          <p:cNvSpPr>
            <a:spLocks noChangeArrowheads="1"/>
          </p:cNvSpPr>
          <p:nvPr/>
        </p:nvSpPr>
        <p:spPr bwMode="auto">
          <a:xfrm>
            <a:off x="1549400" y="6477000"/>
            <a:ext cx="990600" cy="381000"/>
          </a:xfrm>
          <a:prstGeom prst="ellipse">
            <a:avLst/>
          </a:prstGeom>
          <a:noFill/>
          <a:ln w="57150">
            <a:solidFill>
              <a:srgbClr val="CC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4247"/>
                                        </p:tgtEl>
                                        <p:attrNameLst>
                                          <p:attrName>style.visibility</p:attrName>
                                        </p:attrNameLst>
                                      </p:cBhvr>
                                      <p:to>
                                        <p:strVal val="visible"/>
                                      </p:to>
                                    </p:set>
                                    <p:animEffect transition="in" filter="wipe(left)">
                                      <p:cBhvr>
                                        <p:cTn id="7" dur="500"/>
                                        <p:tgtEl>
                                          <p:spTgt spid="39424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94245">
                                            <p:txEl>
                                              <p:pRg st="1" end="1"/>
                                            </p:txEl>
                                          </p:spTgt>
                                        </p:tgtEl>
                                        <p:attrNameLst>
                                          <p:attrName>style.visibility</p:attrName>
                                        </p:attrNameLst>
                                      </p:cBhvr>
                                      <p:to>
                                        <p:strVal val="visible"/>
                                      </p:to>
                                    </p:set>
                                    <p:anim calcmode="lin" valueType="num">
                                      <p:cBhvr additive="base">
                                        <p:cTn id="12" dur="500" fill="hold"/>
                                        <p:tgtEl>
                                          <p:spTgt spid="394245">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9424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94245">
                                            <p:txEl>
                                              <p:pRg st="2" end="2"/>
                                            </p:txEl>
                                          </p:spTgt>
                                        </p:tgtEl>
                                        <p:attrNameLst>
                                          <p:attrName>style.visibility</p:attrName>
                                        </p:attrNameLst>
                                      </p:cBhvr>
                                      <p:to>
                                        <p:strVal val="visible"/>
                                      </p:to>
                                    </p:set>
                                    <p:anim calcmode="lin" valueType="num">
                                      <p:cBhvr additive="base">
                                        <p:cTn id="18" dur="500" fill="hold"/>
                                        <p:tgtEl>
                                          <p:spTgt spid="394245">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9424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Whoosh"/>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94245">
                                            <p:txEl>
                                              <p:pRg st="3" end="3"/>
                                            </p:txEl>
                                          </p:spTgt>
                                        </p:tgtEl>
                                        <p:attrNameLst>
                                          <p:attrName>style.visibility</p:attrName>
                                        </p:attrNameLst>
                                      </p:cBhvr>
                                      <p:to>
                                        <p:strVal val="visible"/>
                                      </p:to>
                                    </p:set>
                                    <p:anim calcmode="lin" valueType="num">
                                      <p:cBhvr additive="base">
                                        <p:cTn id="24" dur="500" fill="hold"/>
                                        <p:tgtEl>
                                          <p:spTgt spid="394245">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9424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Whoosh"/>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94245">
                                            <p:txEl>
                                              <p:pRg st="4" end="4"/>
                                            </p:txEl>
                                          </p:spTgt>
                                        </p:tgtEl>
                                        <p:attrNameLst>
                                          <p:attrName>style.visibility</p:attrName>
                                        </p:attrNameLst>
                                      </p:cBhvr>
                                      <p:to>
                                        <p:strVal val="visible"/>
                                      </p:to>
                                    </p:set>
                                    <p:anim calcmode="lin" valueType="num">
                                      <p:cBhvr additive="base">
                                        <p:cTn id="30" dur="500" fill="hold"/>
                                        <p:tgtEl>
                                          <p:spTgt spid="394245">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9424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5" grpId="0" build="p" autoUpdateAnimBg="0"/>
      <p:bldP spid="3942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First Eukaryotes</a:t>
            </a:r>
          </a:p>
        </p:txBody>
      </p:sp>
      <p:pic>
        <p:nvPicPr>
          <p:cNvPr id="18435" name="Picture 4" descr="04_13"/>
          <p:cNvPicPr>
            <a:picLocks noChangeAspect="1" noChangeArrowheads="1"/>
          </p:cNvPicPr>
          <p:nvPr/>
        </p:nvPicPr>
        <p:blipFill>
          <a:blip r:embed="rId6" cstate="print"/>
          <a:srcRect l="5624" t="16499" r="1125" b="36000"/>
          <a:stretch>
            <a:fillRect/>
          </a:stretch>
        </p:blipFill>
        <p:spPr bwMode="auto">
          <a:xfrm>
            <a:off x="760413" y="2806700"/>
            <a:ext cx="7843837" cy="2995613"/>
          </a:xfrm>
          <a:prstGeom prst="rect">
            <a:avLst/>
          </a:prstGeom>
          <a:noFill/>
          <a:ln w="9525">
            <a:noFill/>
            <a:miter lim="800000"/>
            <a:headEnd/>
            <a:tailEnd/>
          </a:ln>
        </p:spPr>
      </p:pic>
      <p:sp>
        <p:nvSpPr>
          <p:cNvPr id="450563" name="Rectangle 3" descr="Rectangle: Click to edit Master text styles&#10;Second level&#10;Third level&#10;Fourth level&#10;Fifth level"/>
          <p:cNvSpPr>
            <a:spLocks noGrp="1" noChangeArrowheads="1"/>
          </p:cNvSpPr>
          <p:nvPr>
            <p:ph type="body" idx="1"/>
          </p:nvPr>
        </p:nvSpPr>
        <p:spPr>
          <a:xfrm>
            <a:off x="838200" y="1379538"/>
            <a:ext cx="7772400" cy="1630362"/>
          </a:xfrm>
        </p:spPr>
        <p:txBody>
          <a:bodyPr/>
          <a:lstStyle/>
          <a:p>
            <a:pPr eaLnBrk="1" hangingPunct="1">
              <a:lnSpc>
                <a:spcPct val="90000"/>
              </a:lnSpc>
            </a:pPr>
            <a:r>
              <a:rPr lang="en-US" smtClean="0"/>
              <a:t>Development of internal membranes</a:t>
            </a:r>
            <a:endParaRPr lang="en-US" sz="2600" smtClean="0"/>
          </a:p>
          <a:p>
            <a:pPr lvl="1" eaLnBrk="1" hangingPunct="1">
              <a:lnSpc>
                <a:spcPct val="90000"/>
              </a:lnSpc>
            </a:pPr>
            <a:r>
              <a:rPr lang="en-US" sz="2400" smtClean="0"/>
              <a:t>create internal micro-environments</a:t>
            </a:r>
          </a:p>
          <a:p>
            <a:pPr lvl="1" eaLnBrk="1" hangingPunct="1">
              <a:lnSpc>
                <a:spcPct val="90000"/>
              </a:lnSpc>
            </a:pPr>
            <a:r>
              <a:rPr lang="en-US" sz="2400" u="sng" smtClean="0"/>
              <a:t>advantage</a:t>
            </a:r>
            <a:r>
              <a:rPr lang="en-US" sz="2400" smtClean="0"/>
              <a:t>: specialization = increase efficiency</a:t>
            </a:r>
          </a:p>
          <a:p>
            <a:pPr lvl="2" eaLnBrk="1" hangingPunct="1">
              <a:lnSpc>
                <a:spcPct val="90000"/>
              </a:lnSpc>
            </a:pPr>
            <a:r>
              <a:rPr lang="en-US" sz="2000" smtClean="0"/>
              <a:t>natural selection</a:t>
            </a:r>
            <a:r>
              <a:rPr lang="en-US" sz="2000" i="1" smtClean="0"/>
              <a:t>!</a:t>
            </a:r>
            <a:endParaRPr lang="en-US" sz="2000" smtClean="0"/>
          </a:p>
        </p:txBody>
      </p:sp>
      <p:sp>
        <p:nvSpPr>
          <p:cNvPr id="450565" name="Rectangle 5"/>
          <p:cNvSpPr>
            <a:spLocks noChangeArrowheads="1"/>
          </p:cNvSpPr>
          <p:nvPr/>
        </p:nvSpPr>
        <p:spPr bwMode="auto">
          <a:xfrm>
            <a:off x="109538" y="3200400"/>
            <a:ext cx="2008187" cy="466725"/>
          </a:xfrm>
          <a:prstGeom prst="rect">
            <a:avLst/>
          </a:prstGeom>
          <a:noFill/>
          <a:ln w="9525">
            <a:noFill/>
            <a:miter lim="800000"/>
            <a:headEnd/>
            <a:tailEnd/>
          </a:ln>
        </p:spPr>
        <p:txBody>
          <a:bodyPr wrap="none" lIns="0" tIns="0" rIns="0" bIns="0">
            <a:spAutoFit/>
          </a:bodyPr>
          <a:lstStyle/>
          <a:p>
            <a:pPr algn="l">
              <a:lnSpc>
                <a:spcPct val="85000"/>
              </a:lnSpc>
            </a:pPr>
            <a:r>
              <a:rPr lang="en-US" sz="1800" b="1">
                <a:solidFill>
                  <a:srgbClr val="000000"/>
                </a:solidFill>
              </a:rPr>
              <a:t>infolding of the</a:t>
            </a:r>
            <a:br>
              <a:rPr lang="en-US" sz="1800" b="1">
                <a:solidFill>
                  <a:srgbClr val="000000"/>
                </a:solidFill>
              </a:rPr>
            </a:br>
            <a:r>
              <a:rPr lang="en-US" sz="1800" b="1">
                <a:solidFill>
                  <a:srgbClr val="000000"/>
                </a:solidFill>
              </a:rPr>
              <a:t>plasma membrane</a:t>
            </a:r>
          </a:p>
        </p:txBody>
      </p:sp>
      <p:sp>
        <p:nvSpPr>
          <p:cNvPr id="18438" name="Rectangle 6"/>
          <p:cNvSpPr>
            <a:spLocks noChangeArrowheads="1"/>
          </p:cNvSpPr>
          <p:nvPr/>
        </p:nvSpPr>
        <p:spPr bwMode="auto">
          <a:xfrm>
            <a:off x="441325" y="4911725"/>
            <a:ext cx="495300" cy="233363"/>
          </a:xfrm>
          <a:prstGeom prst="rect">
            <a:avLst/>
          </a:prstGeom>
          <a:noFill/>
          <a:ln w="9525">
            <a:noFill/>
            <a:miter lim="800000"/>
            <a:headEnd/>
            <a:tailEnd/>
          </a:ln>
        </p:spPr>
        <p:txBody>
          <a:bodyPr wrap="none" lIns="0" tIns="0" rIns="0" bIns="0">
            <a:spAutoFit/>
          </a:bodyPr>
          <a:lstStyle/>
          <a:p>
            <a:pPr algn="l">
              <a:lnSpc>
                <a:spcPct val="85000"/>
              </a:lnSpc>
            </a:pPr>
            <a:r>
              <a:rPr lang="en-US" sz="1800" b="1">
                <a:solidFill>
                  <a:srgbClr val="000000"/>
                </a:solidFill>
              </a:rPr>
              <a:t>DNA</a:t>
            </a:r>
            <a:endParaRPr lang="en-US" sz="1800" b="1"/>
          </a:p>
        </p:txBody>
      </p:sp>
      <p:sp>
        <p:nvSpPr>
          <p:cNvPr id="18439" name="Rectangle 7"/>
          <p:cNvSpPr>
            <a:spLocks noChangeArrowheads="1"/>
          </p:cNvSpPr>
          <p:nvPr/>
        </p:nvSpPr>
        <p:spPr bwMode="auto">
          <a:xfrm>
            <a:off x="2401888" y="5360988"/>
            <a:ext cx="876300" cy="233362"/>
          </a:xfrm>
          <a:prstGeom prst="rect">
            <a:avLst/>
          </a:prstGeom>
          <a:noFill/>
          <a:ln w="9525">
            <a:noFill/>
            <a:miter lim="800000"/>
            <a:headEnd/>
            <a:tailEnd/>
          </a:ln>
        </p:spPr>
        <p:txBody>
          <a:bodyPr wrap="none" lIns="0" tIns="0" rIns="0" bIns="0">
            <a:spAutoFit/>
          </a:bodyPr>
          <a:lstStyle/>
          <a:p>
            <a:pPr algn="l">
              <a:lnSpc>
                <a:spcPct val="85000"/>
              </a:lnSpc>
            </a:pPr>
            <a:r>
              <a:rPr lang="en-US" sz="1800" b="1">
                <a:solidFill>
                  <a:srgbClr val="000000"/>
                </a:solidFill>
              </a:rPr>
              <a:t>cell wall</a:t>
            </a:r>
            <a:endParaRPr lang="en-US" sz="1800" b="1"/>
          </a:p>
        </p:txBody>
      </p:sp>
      <p:sp>
        <p:nvSpPr>
          <p:cNvPr id="18440" name="Rectangle 8"/>
          <p:cNvSpPr>
            <a:spLocks noChangeArrowheads="1"/>
          </p:cNvSpPr>
          <p:nvPr/>
        </p:nvSpPr>
        <p:spPr bwMode="auto">
          <a:xfrm>
            <a:off x="2663825" y="3108325"/>
            <a:ext cx="1219200" cy="466725"/>
          </a:xfrm>
          <a:prstGeom prst="rect">
            <a:avLst/>
          </a:prstGeom>
          <a:noFill/>
          <a:ln w="9525">
            <a:noFill/>
            <a:miter lim="800000"/>
            <a:headEnd/>
            <a:tailEnd/>
          </a:ln>
        </p:spPr>
        <p:txBody>
          <a:bodyPr wrap="none" lIns="0" tIns="0" rIns="0" bIns="0">
            <a:spAutoFit/>
          </a:bodyPr>
          <a:lstStyle/>
          <a:p>
            <a:pPr algn="l">
              <a:lnSpc>
                <a:spcPct val="85000"/>
              </a:lnSpc>
            </a:pPr>
            <a:r>
              <a:rPr lang="en-US" sz="1800" b="1">
                <a:solidFill>
                  <a:srgbClr val="000000"/>
                </a:solidFill>
              </a:rPr>
              <a:t>plasma</a:t>
            </a:r>
          </a:p>
          <a:p>
            <a:pPr algn="l">
              <a:lnSpc>
                <a:spcPct val="85000"/>
              </a:lnSpc>
            </a:pPr>
            <a:r>
              <a:rPr lang="en-US" sz="1800" b="1">
                <a:solidFill>
                  <a:srgbClr val="000000"/>
                </a:solidFill>
              </a:rPr>
              <a:t>membrane </a:t>
            </a:r>
          </a:p>
        </p:txBody>
      </p:sp>
      <p:sp>
        <p:nvSpPr>
          <p:cNvPr id="450569" name="Rectangle 9"/>
          <p:cNvSpPr>
            <a:spLocks noChangeArrowheads="1"/>
          </p:cNvSpPr>
          <p:nvPr/>
        </p:nvSpPr>
        <p:spPr bwMode="auto">
          <a:xfrm>
            <a:off x="771525" y="5749925"/>
            <a:ext cx="1581150" cy="609600"/>
          </a:xfrm>
          <a:prstGeom prst="rect">
            <a:avLst/>
          </a:prstGeom>
          <a:solidFill>
            <a:srgbClr val="FFCC18"/>
          </a:solidFill>
          <a:ln w="9525">
            <a:noFill/>
            <a:miter lim="800000"/>
            <a:headEnd/>
            <a:tailEnd/>
          </a:ln>
        </p:spPr>
        <p:txBody>
          <a:bodyPr wrap="none" tIns="91440" bIns="0">
            <a:spAutoFit/>
          </a:bodyPr>
          <a:lstStyle/>
          <a:p>
            <a:pPr>
              <a:lnSpc>
                <a:spcPct val="85000"/>
              </a:lnSpc>
            </a:pPr>
            <a:r>
              <a:rPr lang="en-US" sz="2000" b="1">
                <a:solidFill>
                  <a:srgbClr val="CC0000"/>
                </a:solidFill>
              </a:rPr>
              <a:t>Prokaryotic</a:t>
            </a:r>
          </a:p>
          <a:p>
            <a:pPr>
              <a:lnSpc>
                <a:spcPct val="85000"/>
              </a:lnSpc>
            </a:pPr>
            <a:r>
              <a:rPr lang="en-US" sz="2000" b="1">
                <a:solidFill>
                  <a:srgbClr val="CC0000"/>
                </a:solidFill>
              </a:rPr>
              <a:t>cell</a:t>
            </a:r>
          </a:p>
        </p:txBody>
      </p:sp>
      <p:sp>
        <p:nvSpPr>
          <p:cNvPr id="450570" name="Rectangle 10"/>
          <p:cNvSpPr>
            <a:spLocks noChangeArrowheads="1"/>
          </p:cNvSpPr>
          <p:nvPr/>
        </p:nvSpPr>
        <p:spPr bwMode="auto">
          <a:xfrm>
            <a:off x="3571875" y="5749925"/>
            <a:ext cx="1654175" cy="1025525"/>
          </a:xfrm>
          <a:prstGeom prst="rect">
            <a:avLst/>
          </a:prstGeom>
          <a:solidFill>
            <a:srgbClr val="FFCC18"/>
          </a:solidFill>
          <a:ln w="9525">
            <a:noFill/>
            <a:miter lim="800000"/>
            <a:headEnd/>
            <a:tailEnd/>
          </a:ln>
        </p:spPr>
        <p:txBody>
          <a:bodyPr tIns="91440" bIns="0">
            <a:spAutoFit/>
          </a:bodyPr>
          <a:lstStyle/>
          <a:p>
            <a:pPr>
              <a:lnSpc>
                <a:spcPct val="85000"/>
              </a:lnSpc>
            </a:pPr>
            <a:r>
              <a:rPr lang="en-US" sz="1800" b="1">
                <a:solidFill>
                  <a:srgbClr val="CC0000"/>
                </a:solidFill>
              </a:rPr>
              <a:t>Prokaryotic ancestor of eukaryotic cells</a:t>
            </a:r>
          </a:p>
        </p:txBody>
      </p:sp>
      <p:sp>
        <p:nvSpPr>
          <p:cNvPr id="450571" name="Rectangle 11"/>
          <p:cNvSpPr>
            <a:spLocks noChangeArrowheads="1"/>
          </p:cNvSpPr>
          <p:nvPr/>
        </p:nvSpPr>
        <p:spPr bwMode="auto">
          <a:xfrm>
            <a:off x="6831013" y="5749925"/>
            <a:ext cx="1482725" cy="609600"/>
          </a:xfrm>
          <a:prstGeom prst="rect">
            <a:avLst/>
          </a:prstGeom>
          <a:solidFill>
            <a:srgbClr val="FFCC18"/>
          </a:solidFill>
          <a:ln w="9525">
            <a:noFill/>
            <a:miter lim="800000"/>
            <a:headEnd/>
            <a:tailEnd/>
          </a:ln>
        </p:spPr>
        <p:txBody>
          <a:bodyPr wrap="none" tIns="91440" bIns="0">
            <a:spAutoFit/>
          </a:bodyPr>
          <a:lstStyle/>
          <a:p>
            <a:pPr>
              <a:lnSpc>
                <a:spcPct val="85000"/>
              </a:lnSpc>
            </a:pPr>
            <a:r>
              <a:rPr lang="en-US" sz="2000" b="1">
                <a:solidFill>
                  <a:srgbClr val="CC0000"/>
                </a:solidFill>
              </a:rPr>
              <a:t>Eukaryotic</a:t>
            </a:r>
          </a:p>
          <a:p>
            <a:pPr>
              <a:lnSpc>
                <a:spcPct val="85000"/>
              </a:lnSpc>
            </a:pPr>
            <a:r>
              <a:rPr lang="en-US" sz="2000" b="1">
                <a:solidFill>
                  <a:srgbClr val="CC0000"/>
                </a:solidFill>
              </a:rPr>
              <a:t>cell</a:t>
            </a:r>
          </a:p>
        </p:txBody>
      </p:sp>
      <p:sp>
        <p:nvSpPr>
          <p:cNvPr id="18444" name="Line 12"/>
          <p:cNvSpPr>
            <a:spLocks noChangeShapeType="1"/>
          </p:cNvSpPr>
          <p:nvPr/>
        </p:nvSpPr>
        <p:spPr bwMode="auto">
          <a:xfrm flipV="1">
            <a:off x="954088" y="4714875"/>
            <a:ext cx="820737" cy="268288"/>
          </a:xfrm>
          <a:prstGeom prst="line">
            <a:avLst/>
          </a:prstGeom>
          <a:noFill/>
          <a:ln w="12700">
            <a:solidFill>
              <a:srgbClr val="000000"/>
            </a:solidFill>
            <a:round/>
            <a:headEnd/>
            <a:tailEnd/>
          </a:ln>
        </p:spPr>
        <p:txBody>
          <a:bodyPr/>
          <a:lstStyle/>
          <a:p>
            <a:endParaRPr lang="en-US"/>
          </a:p>
        </p:txBody>
      </p:sp>
      <p:sp>
        <p:nvSpPr>
          <p:cNvPr id="18445" name="Line 13"/>
          <p:cNvSpPr>
            <a:spLocks noChangeShapeType="1"/>
          </p:cNvSpPr>
          <p:nvPr/>
        </p:nvSpPr>
        <p:spPr bwMode="auto">
          <a:xfrm>
            <a:off x="2155825" y="5045075"/>
            <a:ext cx="277813" cy="277813"/>
          </a:xfrm>
          <a:prstGeom prst="line">
            <a:avLst/>
          </a:prstGeom>
          <a:noFill/>
          <a:ln w="12700">
            <a:solidFill>
              <a:srgbClr val="000000"/>
            </a:solidFill>
            <a:round/>
            <a:headEnd/>
            <a:tailEnd/>
          </a:ln>
        </p:spPr>
        <p:txBody>
          <a:bodyPr/>
          <a:lstStyle/>
          <a:p>
            <a:endParaRPr lang="en-US"/>
          </a:p>
        </p:txBody>
      </p:sp>
      <p:sp>
        <p:nvSpPr>
          <p:cNvPr id="18446" name="Freeform 14"/>
          <p:cNvSpPr>
            <a:spLocks/>
          </p:cNvSpPr>
          <p:nvPr/>
        </p:nvSpPr>
        <p:spPr bwMode="auto">
          <a:xfrm>
            <a:off x="1393825" y="3698875"/>
            <a:ext cx="584200" cy="520700"/>
          </a:xfrm>
          <a:custGeom>
            <a:avLst/>
            <a:gdLst>
              <a:gd name="T0" fmla="*/ 216 w 368"/>
              <a:gd name="T1" fmla="*/ 328 h 328"/>
              <a:gd name="T2" fmla="*/ 0 w 368"/>
              <a:gd name="T3" fmla="*/ 0 h 328"/>
              <a:gd name="T4" fmla="*/ 368 w 368"/>
              <a:gd name="T5" fmla="*/ 208 h 328"/>
              <a:gd name="T6" fmla="*/ 0 60000 65536"/>
              <a:gd name="T7" fmla="*/ 0 60000 65536"/>
              <a:gd name="T8" fmla="*/ 0 60000 65536"/>
              <a:gd name="T9" fmla="*/ 0 w 368"/>
              <a:gd name="T10" fmla="*/ 0 h 328"/>
              <a:gd name="T11" fmla="*/ 368 w 368"/>
              <a:gd name="T12" fmla="*/ 328 h 328"/>
            </a:gdLst>
            <a:ahLst/>
            <a:cxnLst>
              <a:cxn ang="T6">
                <a:pos x="T0" y="T1"/>
              </a:cxn>
              <a:cxn ang="T7">
                <a:pos x="T2" y="T3"/>
              </a:cxn>
              <a:cxn ang="T8">
                <a:pos x="T4" y="T5"/>
              </a:cxn>
            </a:cxnLst>
            <a:rect l="T9" t="T10" r="T11" b="T12"/>
            <a:pathLst>
              <a:path w="368" h="328">
                <a:moveTo>
                  <a:pt x="216" y="328"/>
                </a:moveTo>
                <a:lnTo>
                  <a:pt x="0" y="0"/>
                </a:lnTo>
                <a:lnTo>
                  <a:pt x="368" y="208"/>
                </a:lnTo>
              </a:path>
            </a:pathLst>
          </a:custGeom>
          <a:noFill/>
          <a:ln w="12700">
            <a:solidFill>
              <a:srgbClr val="000000"/>
            </a:solidFill>
            <a:prstDash val="solid"/>
            <a:round/>
            <a:headEnd/>
            <a:tailEnd/>
          </a:ln>
        </p:spPr>
        <p:txBody>
          <a:bodyPr/>
          <a:lstStyle/>
          <a:p>
            <a:endParaRPr lang="en-US"/>
          </a:p>
        </p:txBody>
      </p:sp>
      <p:sp>
        <p:nvSpPr>
          <p:cNvPr id="450575" name="Rectangle 15"/>
          <p:cNvSpPr>
            <a:spLocks noChangeArrowheads="1"/>
          </p:cNvSpPr>
          <p:nvPr/>
        </p:nvSpPr>
        <p:spPr bwMode="auto">
          <a:xfrm>
            <a:off x="5373688" y="2928938"/>
            <a:ext cx="1562100" cy="466725"/>
          </a:xfrm>
          <a:prstGeom prst="rect">
            <a:avLst/>
          </a:prstGeom>
          <a:noFill/>
          <a:ln w="9525">
            <a:noFill/>
            <a:miter lim="800000"/>
            <a:headEnd/>
            <a:tailEnd/>
          </a:ln>
        </p:spPr>
        <p:txBody>
          <a:bodyPr wrap="none" lIns="0" tIns="0" rIns="0" bIns="0">
            <a:spAutoFit/>
          </a:bodyPr>
          <a:lstStyle/>
          <a:p>
            <a:pPr algn="l">
              <a:lnSpc>
                <a:spcPct val="85000"/>
              </a:lnSpc>
            </a:pPr>
            <a:r>
              <a:rPr lang="en-US" sz="1800" b="1" u="sng">
                <a:solidFill>
                  <a:srgbClr val="008000"/>
                </a:solidFill>
              </a:rPr>
              <a:t>endoplasmic</a:t>
            </a:r>
            <a:br>
              <a:rPr lang="en-US" sz="1800" b="1" u="sng">
                <a:solidFill>
                  <a:srgbClr val="008000"/>
                </a:solidFill>
              </a:rPr>
            </a:br>
            <a:r>
              <a:rPr lang="en-US" sz="1800" b="1" u="sng">
                <a:solidFill>
                  <a:srgbClr val="008000"/>
                </a:solidFill>
              </a:rPr>
              <a:t>reticulum (ER)</a:t>
            </a:r>
            <a:endParaRPr lang="en-US" sz="1800" b="1">
              <a:solidFill>
                <a:srgbClr val="000000"/>
              </a:solidFill>
            </a:endParaRPr>
          </a:p>
        </p:txBody>
      </p:sp>
      <p:sp>
        <p:nvSpPr>
          <p:cNvPr id="18448" name="Rectangle 16"/>
          <p:cNvSpPr>
            <a:spLocks noChangeArrowheads="1"/>
          </p:cNvSpPr>
          <p:nvPr/>
        </p:nvSpPr>
        <p:spPr bwMode="auto">
          <a:xfrm>
            <a:off x="7199313" y="2813050"/>
            <a:ext cx="1944687" cy="233363"/>
          </a:xfrm>
          <a:prstGeom prst="rect">
            <a:avLst/>
          </a:prstGeom>
          <a:noFill/>
          <a:ln w="9525">
            <a:noFill/>
            <a:miter lim="800000"/>
            <a:headEnd/>
            <a:tailEnd/>
          </a:ln>
        </p:spPr>
        <p:txBody>
          <a:bodyPr lIns="0" tIns="0" rIns="0" bIns="0">
            <a:spAutoFit/>
          </a:bodyPr>
          <a:lstStyle/>
          <a:p>
            <a:pPr algn="l">
              <a:lnSpc>
                <a:spcPct val="85000"/>
              </a:lnSpc>
            </a:pPr>
            <a:r>
              <a:rPr lang="en-US" sz="1800" b="1">
                <a:solidFill>
                  <a:srgbClr val="000000"/>
                </a:solidFill>
              </a:rPr>
              <a:t>nuclear envelope</a:t>
            </a:r>
          </a:p>
        </p:txBody>
      </p:sp>
      <p:sp>
        <p:nvSpPr>
          <p:cNvPr id="18449" name="Line 17"/>
          <p:cNvSpPr>
            <a:spLocks noChangeShapeType="1"/>
          </p:cNvSpPr>
          <p:nvPr/>
        </p:nvSpPr>
        <p:spPr bwMode="auto">
          <a:xfrm>
            <a:off x="6169025" y="3395663"/>
            <a:ext cx="506413" cy="685800"/>
          </a:xfrm>
          <a:prstGeom prst="line">
            <a:avLst/>
          </a:prstGeom>
          <a:noFill/>
          <a:ln w="12700">
            <a:solidFill>
              <a:srgbClr val="000000"/>
            </a:solidFill>
            <a:round/>
            <a:headEnd/>
            <a:tailEnd/>
          </a:ln>
        </p:spPr>
        <p:txBody>
          <a:bodyPr/>
          <a:lstStyle/>
          <a:p>
            <a:endParaRPr lang="en-US"/>
          </a:p>
        </p:txBody>
      </p:sp>
      <p:sp>
        <p:nvSpPr>
          <p:cNvPr id="18450" name="Line 18"/>
          <p:cNvSpPr>
            <a:spLocks noChangeShapeType="1"/>
          </p:cNvSpPr>
          <p:nvPr/>
        </p:nvSpPr>
        <p:spPr bwMode="auto">
          <a:xfrm flipH="1">
            <a:off x="7404100" y="3771900"/>
            <a:ext cx="965200" cy="679450"/>
          </a:xfrm>
          <a:prstGeom prst="line">
            <a:avLst/>
          </a:prstGeom>
          <a:noFill/>
          <a:ln w="12700">
            <a:solidFill>
              <a:srgbClr val="000000"/>
            </a:solidFill>
            <a:round/>
            <a:headEnd/>
            <a:tailEnd/>
          </a:ln>
        </p:spPr>
        <p:txBody>
          <a:bodyPr/>
          <a:lstStyle/>
          <a:p>
            <a:endParaRPr lang="en-US"/>
          </a:p>
        </p:txBody>
      </p:sp>
      <p:sp>
        <p:nvSpPr>
          <p:cNvPr id="18451" name="Line 19"/>
          <p:cNvSpPr>
            <a:spLocks noChangeShapeType="1"/>
          </p:cNvSpPr>
          <p:nvPr/>
        </p:nvSpPr>
        <p:spPr bwMode="auto">
          <a:xfrm flipH="1">
            <a:off x="7477125" y="3089275"/>
            <a:ext cx="330200" cy="1104900"/>
          </a:xfrm>
          <a:prstGeom prst="line">
            <a:avLst/>
          </a:prstGeom>
          <a:noFill/>
          <a:ln w="12700">
            <a:solidFill>
              <a:srgbClr val="000000"/>
            </a:solidFill>
            <a:round/>
            <a:headEnd/>
            <a:tailEnd/>
          </a:ln>
        </p:spPr>
        <p:txBody>
          <a:bodyPr/>
          <a:lstStyle/>
          <a:p>
            <a:endParaRPr lang="en-US"/>
          </a:p>
        </p:txBody>
      </p:sp>
      <p:sp>
        <p:nvSpPr>
          <p:cNvPr id="450580" name="Rectangle 20"/>
          <p:cNvSpPr>
            <a:spLocks noChangeArrowheads="1"/>
          </p:cNvSpPr>
          <p:nvPr/>
        </p:nvSpPr>
        <p:spPr bwMode="auto">
          <a:xfrm>
            <a:off x="8124825" y="3517900"/>
            <a:ext cx="863600" cy="233363"/>
          </a:xfrm>
          <a:prstGeom prst="rect">
            <a:avLst/>
          </a:prstGeom>
          <a:noFill/>
          <a:ln w="9525">
            <a:noFill/>
            <a:miter lim="800000"/>
            <a:headEnd/>
            <a:tailEnd/>
          </a:ln>
        </p:spPr>
        <p:txBody>
          <a:bodyPr wrap="none" lIns="0" tIns="0" rIns="0" bIns="0">
            <a:spAutoFit/>
          </a:bodyPr>
          <a:lstStyle/>
          <a:p>
            <a:pPr algn="l">
              <a:lnSpc>
                <a:spcPct val="85000"/>
              </a:lnSpc>
            </a:pPr>
            <a:r>
              <a:rPr lang="en-US" sz="1800" b="1" u="sng">
                <a:solidFill>
                  <a:srgbClr val="008000"/>
                </a:solidFill>
              </a:rPr>
              <a:t>nucleus</a:t>
            </a:r>
            <a:endParaRPr lang="en-US" sz="1800" b="1"/>
          </a:p>
        </p:txBody>
      </p:sp>
      <p:sp>
        <p:nvSpPr>
          <p:cNvPr id="18453" name="Line 21"/>
          <p:cNvSpPr>
            <a:spLocks noChangeShapeType="1"/>
          </p:cNvSpPr>
          <p:nvPr/>
        </p:nvSpPr>
        <p:spPr bwMode="auto">
          <a:xfrm flipH="1">
            <a:off x="2359025" y="3302000"/>
            <a:ext cx="309563" cy="498475"/>
          </a:xfrm>
          <a:prstGeom prst="line">
            <a:avLst/>
          </a:prstGeom>
          <a:noFill/>
          <a:ln w="12700">
            <a:solidFill>
              <a:srgbClr val="000000"/>
            </a:solidFill>
            <a:round/>
            <a:headEnd/>
            <a:tailEnd/>
          </a:ln>
        </p:spPr>
        <p:txBody>
          <a:bodyPr/>
          <a:lstStyle/>
          <a:p>
            <a:endParaRPr lang="en-US"/>
          </a:p>
        </p:txBody>
      </p:sp>
      <p:sp>
        <p:nvSpPr>
          <p:cNvPr id="18454" name="Rectangle 22"/>
          <p:cNvSpPr>
            <a:spLocks noChangeArrowheads="1"/>
          </p:cNvSpPr>
          <p:nvPr/>
        </p:nvSpPr>
        <p:spPr bwMode="auto">
          <a:xfrm>
            <a:off x="5311775" y="5426075"/>
            <a:ext cx="1155700" cy="466725"/>
          </a:xfrm>
          <a:prstGeom prst="rect">
            <a:avLst/>
          </a:prstGeom>
          <a:noFill/>
          <a:ln w="9525">
            <a:noFill/>
            <a:miter lim="800000"/>
            <a:headEnd/>
            <a:tailEnd/>
          </a:ln>
        </p:spPr>
        <p:txBody>
          <a:bodyPr wrap="none" lIns="0" tIns="0" rIns="0" bIns="0">
            <a:spAutoFit/>
          </a:bodyPr>
          <a:lstStyle/>
          <a:p>
            <a:pPr algn="l">
              <a:lnSpc>
                <a:spcPct val="85000"/>
              </a:lnSpc>
            </a:pPr>
            <a:r>
              <a:rPr lang="en-US" sz="1800" b="1">
                <a:solidFill>
                  <a:srgbClr val="000000"/>
                </a:solidFill>
              </a:rPr>
              <a:t>plasma </a:t>
            </a:r>
          </a:p>
          <a:p>
            <a:pPr algn="l">
              <a:lnSpc>
                <a:spcPct val="85000"/>
              </a:lnSpc>
            </a:pPr>
            <a:r>
              <a:rPr lang="en-US" sz="1800" b="1">
                <a:solidFill>
                  <a:srgbClr val="000000"/>
                </a:solidFill>
              </a:rPr>
              <a:t>membrane</a:t>
            </a:r>
          </a:p>
        </p:txBody>
      </p:sp>
      <p:sp>
        <p:nvSpPr>
          <p:cNvPr id="18455" name="Line 23"/>
          <p:cNvSpPr>
            <a:spLocks noChangeShapeType="1"/>
          </p:cNvSpPr>
          <p:nvPr/>
        </p:nvSpPr>
        <p:spPr bwMode="auto">
          <a:xfrm flipV="1">
            <a:off x="6226175" y="5311775"/>
            <a:ext cx="298450" cy="238125"/>
          </a:xfrm>
          <a:prstGeom prst="line">
            <a:avLst/>
          </a:prstGeom>
          <a:noFill/>
          <a:ln w="12700">
            <a:solidFill>
              <a:srgbClr val="000000"/>
            </a:solidFill>
            <a:round/>
            <a:headEnd/>
            <a:tailEnd/>
          </a:ln>
        </p:spPr>
        <p:txBody>
          <a:bodyPr/>
          <a:lstStyle/>
          <a:p>
            <a:endParaRPr lang="en-US"/>
          </a:p>
        </p:txBody>
      </p:sp>
      <p:sp>
        <p:nvSpPr>
          <p:cNvPr id="18456" name="Rectangle 27"/>
          <p:cNvSpPr>
            <a:spLocks noChangeArrowheads="1"/>
          </p:cNvSpPr>
          <p:nvPr/>
        </p:nvSpPr>
        <p:spPr bwMode="auto">
          <a:xfrm>
            <a:off x="7734300" y="463550"/>
            <a:ext cx="1220788" cy="488950"/>
          </a:xfrm>
          <a:prstGeom prst="rect">
            <a:avLst/>
          </a:prstGeom>
          <a:solidFill>
            <a:srgbClr val="FFCC18"/>
          </a:solidFill>
          <a:ln w="9525">
            <a:noFill/>
            <a:miter lim="800000"/>
            <a:headEnd/>
            <a:tailEnd/>
          </a:ln>
        </p:spPr>
        <p:txBody>
          <a:bodyPr wrap="none" anchor="ctr">
            <a:spAutoFit/>
          </a:bodyPr>
          <a:lstStyle/>
          <a:p>
            <a:r>
              <a:rPr lang="en-US" sz="2600" b="1">
                <a:solidFill>
                  <a:srgbClr val="0F116A"/>
                </a:solidFill>
              </a:rPr>
              <a:t>~2 bya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0569"/>
                                        </p:tgtEl>
                                        <p:attrNameLst>
                                          <p:attrName>style.visibility</p:attrName>
                                        </p:attrNameLst>
                                      </p:cBhvr>
                                      <p:to>
                                        <p:strVal val="visible"/>
                                      </p:to>
                                    </p:set>
                                    <p:animEffect transition="in" filter="wipe(left)">
                                      <p:cBhvr>
                                        <p:cTn id="7" dur="500"/>
                                        <p:tgtEl>
                                          <p:spTgt spid="450569"/>
                                        </p:tgtEl>
                                      </p:cBhvr>
                                    </p:animEffect>
                                  </p:childTnLst>
                                  <p:subTnLst>
                                    <p:audio>
                                      <p:cMediaNode>
                                        <p:cTn display="0" masterRel="sameClick">
                                          <p:stCondLst>
                                            <p:cond evt="begin" delay="0">
                                              <p:tn val="5"/>
                                            </p:cond>
                                          </p:stCondLst>
                                          <p:endCondLst>
                                            <p:cond evt="onStopAudio" delay="0">
                                              <p:tgtEl>
                                                <p:sldTgt/>
                                              </p:tgtEl>
                                            </p:cond>
                                          </p:endCondLst>
                                        </p:cTn>
                                        <p:tgtEl>
                                          <p:sndTgt r:embed="rId2" name="Vibro Up"/>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0565">
                                            <p:txEl>
                                              <p:pRg st="0" end="0"/>
                                            </p:txEl>
                                          </p:spTgt>
                                        </p:tgtEl>
                                        <p:attrNameLst>
                                          <p:attrName>style.visibility</p:attrName>
                                        </p:attrNameLst>
                                      </p:cBhvr>
                                      <p:to>
                                        <p:strVal val="visible"/>
                                      </p:to>
                                    </p:set>
                                    <p:animEffect transition="in" filter="wipe(left)">
                                      <p:cBhvr>
                                        <p:cTn id="12" dur="500"/>
                                        <p:tgtEl>
                                          <p:spTgt spid="450565">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Pong"/>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50570"/>
                                        </p:tgtEl>
                                        <p:attrNameLst>
                                          <p:attrName>style.visibility</p:attrName>
                                        </p:attrNameLst>
                                      </p:cBhvr>
                                      <p:to>
                                        <p:strVal val="visible"/>
                                      </p:to>
                                    </p:set>
                                    <p:animEffect transition="in" filter="wipe(left)">
                                      <p:cBhvr>
                                        <p:cTn id="17" dur="500"/>
                                        <p:tgtEl>
                                          <p:spTgt spid="450570"/>
                                        </p:tgtEl>
                                      </p:cBhvr>
                                    </p:animEffect>
                                  </p:childTnLst>
                                  <p:subTnLst>
                                    <p:audio>
                                      <p:cMediaNode>
                                        <p:cTn display="0" masterRel="sameClick">
                                          <p:stCondLst>
                                            <p:cond evt="begin" delay="0">
                                              <p:tn val="15"/>
                                            </p:cond>
                                          </p:stCondLst>
                                          <p:endCondLst>
                                            <p:cond evt="onStopAudio" delay="0">
                                              <p:tgtEl>
                                                <p:sldTgt/>
                                              </p:tgtEl>
                                            </p:cond>
                                          </p:endCondLst>
                                        </p:cTn>
                                        <p:tgtEl>
                                          <p:sndTgt r:embed="rId2" name="Vibro Up"/>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50575">
                                            <p:txEl>
                                              <p:pRg st="0" end="0"/>
                                            </p:txEl>
                                          </p:spTgt>
                                        </p:tgtEl>
                                        <p:attrNameLst>
                                          <p:attrName>style.visibility</p:attrName>
                                        </p:attrNameLst>
                                      </p:cBhvr>
                                      <p:to>
                                        <p:strVal val="visible"/>
                                      </p:to>
                                    </p:set>
                                    <p:animEffect transition="in" filter="wipe(left)">
                                      <p:cBhvr>
                                        <p:cTn id="22" dur="500"/>
                                        <p:tgtEl>
                                          <p:spTgt spid="450575">
                                            <p:txEl>
                                              <p:pRg st="0" end="0"/>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Pong"/>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50580">
                                            <p:txEl>
                                              <p:pRg st="0" end="0"/>
                                            </p:txEl>
                                          </p:spTgt>
                                        </p:tgtEl>
                                        <p:attrNameLst>
                                          <p:attrName>style.visibility</p:attrName>
                                        </p:attrNameLst>
                                      </p:cBhvr>
                                      <p:to>
                                        <p:strVal val="visible"/>
                                      </p:to>
                                    </p:set>
                                    <p:animEffect transition="in" filter="wipe(left)">
                                      <p:cBhvr>
                                        <p:cTn id="27" dur="500"/>
                                        <p:tgtEl>
                                          <p:spTgt spid="450580">
                                            <p:txEl>
                                              <p:pRg st="0" end="0"/>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Pong"/>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50571"/>
                                        </p:tgtEl>
                                        <p:attrNameLst>
                                          <p:attrName>style.visibility</p:attrName>
                                        </p:attrNameLst>
                                      </p:cBhvr>
                                      <p:to>
                                        <p:strVal val="visible"/>
                                      </p:to>
                                    </p:set>
                                    <p:animEffect transition="in" filter="wipe(left)">
                                      <p:cBhvr>
                                        <p:cTn id="32" dur="500"/>
                                        <p:tgtEl>
                                          <p:spTgt spid="450571"/>
                                        </p:tgtEl>
                                      </p:cBhvr>
                                    </p:animEffect>
                                  </p:childTnLst>
                                  <p:subTnLst>
                                    <p:audio>
                                      <p:cMediaNode>
                                        <p:cTn display="0" masterRel="sameClick">
                                          <p:stCondLst>
                                            <p:cond evt="begin" delay="0">
                                              <p:tn val="30"/>
                                            </p:cond>
                                          </p:stCondLst>
                                          <p:endCondLst>
                                            <p:cond evt="onStopAudio" delay="0">
                                              <p:tgtEl>
                                                <p:sldTgt/>
                                              </p:tgtEl>
                                            </p:cond>
                                          </p:endCondLst>
                                        </p:cTn>
                                        <p:tgtEl>
                                          <p:sndTgt r:embed="rId4" name="Chimes"/>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50563">
                                            <p:txEl>
                                              <p:pRg st="1" end="1"/>
                                            </p:txEl>
                                          </p:spTgt>
                                        </p:tgtEl>
                                        <p:attrNameLst>
                                          <p:attrName>style.visibility</p:attrName>
                                        </p:attrNameLst>
                                      </p:cBhvr>
                                      <p:to>
                                        <p:strVal val="visible"/>
                                      </p:to>
                                    </p:set>
                                    <p:anim calcmode="lin" valueType="num">
                                      <p:cBhvr additive="base">
                                        <p:cTn id="37" dur="500" fill="hold"/>
                                        <p:tgtEl>
                                          <p:spTgt spid="450563">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505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50563">
                                            <p:txEl>
                                              <p:pRg st="2" end="2"/>
                                            </p:txEl>
                                          </p:spTgt>
                                        </p:tgtEl>
                                        <p:attrNameLst>
                                          <p:attrName>style.visibility</p:attrName>
                                        </p:attrNameLst>
                                      </p:cBhvr>
                                      <p:to>
                                        <p:strVal val="visible"/>
                                      </p:to>
                                    </p:set>
                                    <p:anim calcmode="lin" valueType="num">
                                      <p:cBhvr additive="base">
                                        <p:cTn id="43" dur="500" fill="hold"/>
                                        <p:tgtEl>
                                          <p:spTgt spid="450563">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5056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Whoosh"/>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50563">
                                            <p:txEl>
                                              <p:pRg st="3" end="3"/>
                                            </p:txEl>
                                          </p:spTgt>
                                        </p:tgtEl>
                                        <p:attrNameLst>
                                          <p:attrName>style.visibility</p:attrName>
                                        </p:attrNameLst>
                                      </p:cBhvr>
                                      <p:to>
                                        <p:strVal val="visible"/>
                                      </p:to>
                                    </p:set>
                                    <p:anim calcmode="lin" valueType="num">
                                      <p:cBhvr additive="base">
                                        <p:cTn id="49" dur="500" fill="hold"/>
                                        <p:tgtEl>
                                          <p:spTgt spid="450563">
                                            <p:txEl>
                                              <p:pRg st="3" end="3"/>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5056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3" grpId="0" build="p" autoUpdateAnimBg="0"/>
      <p:bldP spid="450565" grpId="0" build="p" autoUpdateAnimBg="0"/>
      <p:bldP spid="450569" grpId="0" animBg="1" autoUpdateAnimBg="0"/>
      <p:bldP spid="450570" grpId="0" animBg="1" autoUpdateAnimBg="0"/>
      <p:bldP spid="450571" grpId="0" animBg="1" autoUpdateAnimBg="0"/>
      <p:bldP spid="450575" grpId="0" build="p" autoUpdateAnimBg="0"/>
      <p:bldP spid="450580"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Endosymbiosis</a:t>
            </a:r>
          </a:p>
        </p:txBody>
      </p:sp>
      <p:pic>
        <p:nvPicPr>
          <p:cNvPr id="19459" name="Picture 5" descr="04_14"/>
          <p:cNvPicPr>
            <a:picLocks noChangeAspect="1" noChangeArrowheads="1"/>
          </p:cNvPicPr>
          <p:nvPr/>
        </p:nvPicPr>
        <p:blipFill>
          <a:blip r:embed="rId7" cstate="print"/>
          <a:srcRect b="58501"/>
          <a:stretch>
            <a:fillRect/>
          </a:stretch>
        </p:blipFill>
        <p:spPr bwMode="auto">
          <a:xfrm>
            <a:off x="236538" y="3444875"/>
            <a:ext cx="8410575" cy="2616200"/>
          </a:xfrm>
          <a:prstGeom prst="rect">
            <a:avLst/>
          </a:prstGeom>
          <a:noFill/>
          <a:ln w="9525">
            <a:noFill/>
            <a:miter lim="800000"/>
            <a:headEnd/>
            <a:tailEnd/>
          </a:ln>
        </p:spPr>
      </p:pic>
      <p:sp>
        <p:nvSpPr>
          <p:cNvPr id="396294" name="Rectangle 6"/>
          <p:cNvSpPr>
            <a:spLocks noChangeArrowheads="1"/>
          </p:cNvSpPr>
          <p:nvPr/>
        </p:nvSpPr>
        <p:spPr bwMode="auto">
          <a:xfrm>
            <a:off x="277813" y="6089650"/>
            <a:ext cx="2036762" cy="669925"/>
          </a:xfrm>
          <a:prstGeom prst="rect">
            <a:avLst/>
          </a:prstGeom>
          <a:solidFill>
            <a:srgbClr val="FFCC18"/>
          </a:solidFill>
          <a:ln w="9525">
            <a:noFill/>
            <a:miter lim="800000"/>
            <a:headEnd/>
            <a:tailEnd/>
          </a:ln>
        </p:spPr>
        <p:txBody>
          <a:bodyPr wrap="none" tIns="91440" bIns="0">
            <a:spAutoFit/>
          </a:bodyPr>
          <a:lstStyle/>
          <a:p>
            <a:pPr>
              <a:lnSpc>
                <a:spcPct val="90000"/>
              </a:lnSpc>
            </a:pPr>
            <a:r>
              <a:rPr lang="en-US" sz="2100" b="1">
                <a:solidFill>
                  <a:srgbClr val="CC0000"/>
                </a:solidFill>
                <a:ea typeface="Geneva" pitchFamily="84" charset="-128"/>
              </a:rPr>
              <a:t>Ancestral </a:t>
            </a:r>
          </a:p>
          <a:p>
            <a:pPr>
              <a:lnSpc>
                <a:spcPct val="90000"/>
              </a:lnSpc>
            </a:pPr>
            <a:r>
              <a:rPr lang="en-US" sz="2100" b="1">
                <a:solidFill>
                  <a:srgbClr val="CC0000"/>
                </a:solidFill>
                <a:ea typeface="Geneva" pitchFamily="84" charset="-128"/>
              </a:rPr>
              <a:t>eukaryotic cell</a:t>
            </a:r>
            <a:endParaRPr lang="en-US" sz="2100" b="1">
              <a:ea typeface="Geneva" pitchFamily="84" charset="-128"/>
            </a:endParaRPr>
          </a:p>
        </p:txBody>
      </p:sp>
      <p:sp>
        <p:nvSpPr>
          <p:cNvPr id="396295" name="Rectangle 7"/>
          <p:cNvSpPr>
            <a:spLocks noChangeArrowheads="1"/>
          </p:cNvSpPr>
          <p:nvPr/>
        </p:nvSpPr>
        <p:spPr bwMode="auto">
          <a:xfrm>
            <a:off x="6248400" y="6065838"/>
            <a:ext cx="2732088" cy="669925"/>
          </a:xfrm>
          <a:prstGeom prst="rect">
            <a:avLst/>
          </a:prstGeom>
          <a:solidFill>
            <a:srgbClr val="FFCC18"/>
          </a:solidFill>
          <a:ln w="9525">
            <a:noFill/>
            <a:miter lim="800000"/>
            <a:headEnd/>
            <a:tailEnd/>
          </a:ln>
        </p:spPr>
        <p:txBody>
          <a:bodyPr wrap="none" tIns="91440" bIns="0">
            <a:spAutoFit/>
          </a:bodyPr>
          <a:lstStyle/>
          <a:p>
            <a:pPr>
              <a:lnSpc>
                <a:spcPct val="90000"/>
              </a:lnSpc>
            </a:pPr>
            <a:r>
              <a:rPr lang="en-US" sz="2100" b="1">
                <a:solidFill>
                  <a:srgbClr val="CC0000"/>
                </a:solidFill>
                <a:ea typeface="Geneva" pitchFamily="84" charset="-128"/>
              </a:rPr>
              <a:t>Eukaryotic cell</a:t>
            </a:r>
          </a:p>
          <a:p>
            <a:pPr>
              <a:lnSpc>
                <a:spcPct val="90000"/>
              </a:lnSpc>
            </a:pPr>
            <a:r>
              <a:rPr lang="en-US" sz="2100" b="1">
                <a:solidFill>
                  <a:srgbClr val="CC0000"/>
                </a:solidFill>
                <a:ea typeface="Geneva" pitchFamily="84" charset="-128"/>
              </a:rPr>
              <a:t>with mitochondrion</a:t>
            </a:r>
            <a:r>
              <a:rPr lang="en-US" sz="2100" b="1">
                <a:solidFill>
                  <a:srgbClr val="000000"/>
                </a:solidFill>
                <a:ea typeface="Geneva" pitchFamily="84" charset="-128"/>
              </a:rPr>
              <a:t> </a:t>
            </a:r>
          </a:p>
        </p:txBody>
      </p:sp>
      <p:sp>
        <p:nvSpPr>
          <p:cNvPr id="19462" name="Rectangle 8"/>
          <p:cNvSpPr>
            <a:spLocks noChangeArrowheads="1"/>
          </p:cNvSpPr>
          <p:nvPr/>
        </p:nvSpPr>
        <p:spPr bwMode="auto">
          <a:xfrm>
            <a:off x="1027113" y="3516313"/>
            <a:ext cx="2546350" cy="577850"/>
          </a:xfrm>
          <a:prstGeom prst="rect">
            <a:avLst/>
          </a:prstGeom>
          <a:noFill/>
          <a:ln w="9525">
            <a:noFill/>
            <a:miter lim="800000"/>
            <a:headEnd/>
            <a:tailEnd/>
          </a:ln>
        </p:spPr>
        <p:txBody>
          <a:bodyPr lIns="0" tIns="0" rIns="0" bIns="0">
            <a:spAutoFit/>
          </a:bodyPr>
          <a:lstStyle/>
          <a:p>
            <a:r>
              <a:rPr lang="en-US" sz="1900" b="1">
                <a:solidFill>
                  <a:srgbClr val="000000"/>
                </a:solidFill>
                <a:ea typeface="Geneva" pitchFamily="84" charset="-128"/>
              </a:rPr>
              <a:t>internal membrane system</a:t>
            </a:r>
          </a:p>
        </p:txBody>
      </p:sp>
      <p:sp>
        <p:nvSpPr>
          <p:cNvPr id="396297" name="Rectangle 9"/>
          <p:cNvSpPr>
            <a:spLocks noChangeArrowheads="1"/>
          </p:cNvSpPr>
          <p:nvPr/>
        </p:nvSpPr>
        <p:spPr bwMode="auto">
          <a:xfrm>
            <a:off x="4308475" y="3652838"/>
            <a:ext cx="2078038" cy="288925"/>
          </a:xfrm>
          <a:prstGeom prst="rect">
            <a:avLst/>
          </a:prstGeom>
          <a:noFill/>
          <a:ln w="9525">
            <a:noFill/>
            <a:miter lim="800000"/>
            <a:headEnd/>
            <a:tailEnd/>
          </a:ln>
        </p:spPr>
        <p:txBody>
          <a:bodyPr wrap="none" lIns="0" tIns="0" rIns="0" bIns="0">
            <a:spAutoFit/>
          </a:bodyPr>
          <a:lstStyle/>
          <a:p>
            <a:pPr algn="l"/>
            <a:r>
              <a:rPr lang="en-US" sz="1900" b="1">
                <a:solidFill>
                  <a:srgbClr val="000000"/>
                </a:solidFill>
                <a:ea typeface="Geneva" pitchFamily="84" charset="-128"/>
              </a:rPr>
              <a:t>aerobic bacterium</a:t>
            </a:r>
          </a:p>
        </p:txBody>
      </p:sp>
      <p:sp>
        <p:nvSpPr>
          <p:cNvPr id="396298" name="Rectangle 10"/>
          <p:cNvSpPr>
            <a:spLocks noChangeArrowheads="1"/>
          </p:cNvSpPr>
          <p:nvPr/>
        </p:nvSpPr>
        <p:spPr bwMode="auto">
          <a:xfrm>
            <a:off x="7024688" y="3700463"/>
            <a:ext cx="1689100" cy="288925"/>
          </a:xfrm>
          <a:prstGeom prst="rect">
            <a:avLst/>
          </a:prstGeom>
          <a:noFill/>
          <a:ln w="9525">
            <a:noFill/>
            <a:miter lim="800000"/>
            <a:headEnd/>
            <a:tailEnd/>
          </a:ln>
        </p:spPr>
        <p:txBody>
          <a:bodyPr wrap="none" lIns="0" tIns="0" rIns="0" bIns="0">
            <a:spAutoFit/>
          </a:bodyPr>
          <a:lstStyle/>
          <a:p>
            <a:pPr algn="l"/>
            <a:r>
              <a:rPr lang="en-US" sz="1900" b="1" u="sng">
                <a:solidFill>
                  <a:srgbClr val="CC0000"/>
                </a:solidFill>
                <a:ea typeface="Geneva" pitchFamily="84" charset="-128"/>
              </a:rPr>
              <a:t>mitochondrion</a:t>
            </a:r>
            <a:endParaRPr lang="en-US" sz="2000" b="1">
              <a:ea typeface="Geneva" pitchFamily="84" charset="-128"/>
            </a:endParaRPr>
          </a:p>
        </p:txBody>
      </p:sp>
      <p:sp>
        <p:nvSpPr>
          <p:cNvPr id="19465" name="Line 11"/>
          <p:cNvSpPr>
            <a:spLocks noChangeShapeType="1"/>
          </p:cNvSpPr>
          <p:nvPr/>
        </p:nvSpPr>
        <p:spPr bwMode="auto">
          <a:xfrm flipH="1">
            <a:off x="8143875" y="3971925"/>
            <a:ext cx="141288" cy="1035050"/>
          </a:xfrm>
          <a:prstGeom prst="line">
            <a:avLst/>
          </a:prstGeom>
          <a:noFill/>
          <a:ln w="12700">
            <a:solidFill>
              <a:srgbClr val="000000"/>
            </a:solidFill>
            <a:round/>
            <a:headEnd/>
            <a:tailEnd/>
          </a:ln>
        </p:spPr>
        <p:txBody>
          <a:bodyPr/>
          <a:lstStyle/>
          <a:p>
            <a:endParaRPr lang="en-US"/>
          </a:p>
        </p:txBody>
      </p:sp>
      <p:sp>
        <p:nvSpPr>
          <p:cNvPr id="19466" name="Line 12"/>
          <p:cNvSpPr>
            <a:spLocks noChangeShapeType="1"/>
          </p:cNvSpPr>
          <p:nvPr/>
        </p:nvSpPr>
        <p:spPr bwMode="auto">
          <a:xfrm>
            <a:off x="5189538" y="3911600"/>
            <a:ext cx="128587" cy="449263"/>
          </a:xfrm>
          <a:prstGeom prst="line">
            <a:avLst/>
          </a:prstGeom>
          <a:noFill/>
          <a:ln w="12700">
            <a:solidFill>
              <a:srgbClr val="000000"/>
            </a:solidFill>
            <a:round/>
            <a:headEnd/>
            <a:tailEnd/>
          </a:ln>
        </p:spPr>
        <p:txBody>
          <a:bodyPr/>
          <a:lstStyle/>
          <a:p>
            <a:endParaRPr lang="en-US"/>
          </a:p>
        </p:txBody>
      </p:sp>
      <p:sp>
        <p:nvSpPr>
          <p:cNvPr id="19467" name="Freeform 13"/>
          <p:cNvSpPr>
            <a:spLocks/>
          </p:cNvSpPr>
          <p:nvPr/>
        </p:nvSpPr>
        <p:spPr bwMode="auto">
          <a:xfrm>
            <a:off x="1457325" y="4135438"/>
            <a:ext cx="765175" cy="509587"/>
          </a:xfrm>
          <a:custGeom>
            <a:avLst/>
            <a:gdLst>
              <a:gd name="T0" fmla="*/ 0 w 447"/>
              <a:gd name="T1" fmla="*/ 66 h 231"/>
              <a:gd name="T2" fmla="*/ 447 w 447"/>
              <a:gd name="T3" fmla="*/ 0 h 231"/>
              <a:gd name="T4" fmla="*/ 207 w 447"/>
              <a:gd name="T5" fmla="*/ 231 h 231"/>
              <a:gd name="T6" fmla="*/ 0 60000 65536"/>
              <a:gd name="T7" fmla="*/ 0 60000 65536"/>
              <a:gd name="T8" fmla="*/ 0 60000 65536"/>
              <a:gd name="T9" fmla="*/ 0 w 447"/>
              <a:gd name="T10" fmla="*/ 0 h 231"/>
              <a:gd name="T11" fmla="*/ 447 w 447"/>
              <a:gd name="T12" fmla="*/ 231 h 231"/>
            </a:gdLst>
            <a:ahLst/>
            <a:cxnLst>
              <a:cxn ang="T6">
                <a:pos x="T0" y="T1"/>
              </a:cxn>
              <a:cxn ang="T7">
                <a:pos x="T2" y="T3"/>
              </a:cxn>
              <a:cxn ang="T8">
                <a:pos x="T4" y="T5"/>
              </a:cxn>
            </a:cxnLst>
            <a:rect l="T9" t="T10" r="T11" b="T12"/>
            <a:pathLst>
              <a:path w="447" h="231">
                <a:moveTo>
                  <a:pt x="0" y="66"/>
                </a:moveTo>
                <a:lnTo>
                  <a:pt x="447" y="0"/>
                </a:lnTo>
                <a:lnTo>
                  <a:pt x="207" y="231"/>
                </a:lnTo>
              </a:path>
            </a:pathLst>
          </a:custGeom>
          <a:noFill/>
          <a:ln w="12700">
            <a:solidFill>
              <a:srgbClr val="000000"/>
            </a:solidFill>
            <a:prstDash val="solid"/>
            <a:round/>
            <a:headEnd/>
            <a:tailEnd/>
          </a:ln>
        </p:spPr>
        <p:txBody>
          <a:bodyPr/>
          <a:lstStyle/>
          <a:p>
            <a:endParaRPr lang="en-US"/>
          </a:p>
        </p:txBody>
      </p:sp>
      <p:sp>
        <p:nvSpPr>
          <p:cNvPr id="19468" name="Rectangle 18"/>
          <p:cNvSpPr>
            <a:spLocks noChangeArrowheads="1"/>
          </p:cNvSpPr>
          <p:nvPr/>
        </p:nvSpPr>
        <p:spPr bwMode="auto">
          <a:xfrm>
            <a:off x="5219700" y="5181600"/>
            <a:ext cx="1408113" cy="228600"/>
          </a:xfrm>
          <a:prstGeom prst="rect">
            <a:avLst/>
          </a:prstGeom>
          <a:noFill/>
          <a:ln w="9525">
            <a:noFill/>
            <a:miter lim="800000"/>
            <a:headEnd/>
            <a:tailEnd/>
          </a:ln>
        </p:spPr>
        <p:txBody>
          <a:bodyPr wrap="none" lIns="0" tIns="0" rIns="0" bIns="0">
            <a:spAutoFit/>
          </a:bodyPr>
          <a:lstStyle/>
          <a:p>
            <a:pPr algn="l"/>
            <a:r>
              <a:rPr lang="en-US" sz="1500" b="1">
                <a:solidFill>
                  <a:srgbClr val="000000"/>
                </a:solidFill>
                <a:ea typeface="Geneva" pitchFamily="84" charset="-128"/>
              </a:rPr>
              <a:t>Endosymbiosis</a:t>
            </a:r>
            <a:endParaRPr lang="en-US" sz="1900" b="1">
              <a:solidFill>
                <a:srgbClr val="000000"/>
              </a:solidFill>
              <a:ea typeface="Geneva" pitchFamily="84" charset="-128"/>
            </a:endParaRPr>
          </a:p>
        </p:txBody>
      </p:sp>
      <p:pic>
        <p:nvPicPr>
          <p:cNvPr id="19469" name="Picture 26" descr="26-02-EvolClockAnalogy-L"/>
          <p:cNvPicPr>
            <a:picLocks noChangeAspect="1" noChangeArrowheads="1"/>
          </p:cNvPicPr>
          <p:nvPr/>
        </p:nvPicPr>
        <p:blipFill>
          <a:blip r:embed="rId8" cstate="print"/>
          <a:srcRect b="3600"/>
          <a:stretch>
            <a:fillRect/>
          </a:stretch>
        </p:blipFill>
        <p:spPr bwMode="auto">
          <a:xfrm>
            <a:off x="6213475" y="11113"/>
            <a:ext cx="2935288" cy="3654425"/>
          </a:xfrm>
          <a:prstGeom prst="rect">
            <a:avLst/>
          </a:prstGeom>
          <a:noFill/>
          <a:ln w="9525">
            <a:noFill/>
            <a:miter lim="800000"/>
            <a:headEnd/>
            <a:tailEnd/>
          </a:ln>
        </p:spPr>
      </p:pic>
      <p:sp>
        <p:nvSpPr>
          <p:cNvPr id="396315" name="Oval 27"/>
          <p:cNvSpPr>
            <a:spLocks noChangeArrowheads="1"/>
          </p:cNvSpPr>
          <p:nvPr/>
        </p:nvSpPr>
        <p:spPr bwMode="auto">
          <a:xfrm>
            <a:off x="6249988" y="2970213"/>
            <a:ext cx="1303337" cy="542925"/>
          </a:xfrm>
          <a:prstGeom prst="ellipse">
            <a:avLst/>
          </a:prstGeom>
          <a:noFill/>
          <a:ln w="57150">
            <a:solidFill>
              <a:srgbClr val="CC0000"/>
            </a:solidFill>
            <a:round/>
            <a:headEnd/>
            <a:tailEnd/>
          </a:ln>
        </p:spPr>
        <p:txBody>
          <a:bodyPr wrap="none" anchor="ctr"/>
          <a:lstStyle/>
          <a:p>
            <a:endParaRPr lang="en-US"/>
          </a:p>
        </p:txBody>
      </p:sp>
      <p:sp>
        <p:nvSpPr>
          <p:cNvPr id="396291" name="Rectangle 3" descr="Rectangle: Click to edit Master text styles&#10;Second level&#10;Third level&#10;Fourth level&#10;Fifth level"/>
          <p:cNvSpPr>
            <a:spLocks noGrp="1" noChangeArrowheads="1"/>
          </p:cNvSpPr>
          <p:nvPr>
            <p:ph type="body" idx="1"/>
          </p:nvPr>
        </p:nvSpPr>
        <p:spPr>
          <a:xfrm>
            <a:off x="579438" y="1371600"/>
            <a:ext cx="8467725" cy="2098675"/>
          </a:xfrm>
        </p:spPr>
        <p:txBody>
          <a:bodyPr/>
          <a:lstStyle/>
          <a:p>
            <a:pPr eaLnBrk="1" hangingPunct="1">
              <a:lnSpc>
                <a:spcPct val="90000"/>
              </a:lnSpc>
            </a:pPr>
            <a:r>
              <a:rPr lang="en-US" sz="2600" smtClean="0"/>
              <a:t>Evolution of eukaryotes</a:t>
            </a:r>
            <a:endParaRPr lang="en-US" sz="2200" smtClean="0"/>
          </a:p>
          <a:p>
            <a:pPr lvl="1" eaLnBrk="1" hangingPunct="1">
              <a:lnSpc>
                <a:spcPct val="90000"/>
              </a:lnSpc>
            </a:pPr>
            <a:r>
              <a:rPr lang="en-US" sz="2000" smtClean="0"/>
              <a:t>origin of </a:t>
            </a:r>
            <a:r>
              <a:rPr lang="en-US" sz="2000" u="sng" smtClean="0">
                <a:solidFill>
                  <a:srgbClr val="CC0000"/>
                </a:solidFill>
              </a:rPr>
              <a:t>mitochondria</a:t>
            </a:r>
            <a:endParaRPr lang="en-US" sz="2000" smtClean="0"/>
          </a:p>
          <a:p>
            <a:pPr lvl="1" eaLnBrk="1" hangingPunct="1">
              <a:lnSpc>
                <a:spcPct val="90000"/>
              </a:lnSpc>
            </a:pPr>
            <a:r>
              <a:rPr lang="en-US" sz="2000" smtClean="0"/>
              <a:t>engulfed aerobic bacteria, but </a:t>
            </a:r>
            <a:br>
              <a:rPr lang="en-US" sz="2000" smtClean="0"/>
            </a:br>
            <a:r>
              <a:rPr lang="en-US" sz="2000" smtClean="0"/>
              <a:t>did not digest them</a:t>
            </a:r>
          </a:p>
          <a:p>
            <a:pPr lvl="1" eaLnBrk="1" hangingPunct="1">
              <a:lnSpc>
                <a:spcPct val="90000"/>
              </a:lnSpc>
            </a:pPr>
            <a:r>
              <a:rPr lang="en-US" sz="2000" smtClean="0"/>
              <a:t>mutually beneficial relationship</a:t>
            </a:r>
          </a:p>
          <a:p>
            <a:pPr lvl="2" eaLnBrk="1" hangingPunct="1">
              <a:lnSpc>
                <a:spcPct val="90000"/>
              </a:lnSpc>
            </a:pPr>
            <a:r>
              <a:rPr lang="en-US" sz="1800" smtClean="0"/>
              <a:t>natural selection</a:t>
            </a:r>
            <a:r>
              <a:rPr lang="en-US" sz="1800" i="1"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6315"/>
                                        </p:tgtEl>
                                        <p:attrNameLst>
                                          <p:attrName>style.visibility</p:attrName>
                                        </p:attrNameLst>
                                      </p:cBhvr>
                                      <p:to>
                                        <p:strVal val="visible"/>
                                      </p:to>
                                    </p:set>
                                    <p:animEffect transition="in" filter="wipe(left)">
                                      <p:cBhvr>
                                        <p:cTn id="7" dur="500"/>
                                        <p:tgtEl>
                                          <p:spTgt spid="396315"/>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96291">
                                            <p:txEl>
                                              <p:pRg st="1" end="1"/>
                                            </p:txEl>
                                          </p:spTgt>
                                        </p:tgtEl>
                                        <p:attrNameLst>
                                          <p:attrName>style.visibility</p:attrName>
                                        </p:attrNameLst>
                                      </p:cBhvr>
                                      <p:to>
                                        <p:strVal val="visible"/>
                                      </p:to>
                                    </p:set>
                                    <p:anim calcmode="lin" valueType="num">
                                      <p:cBhvr additive="base">
                                        <p:cTn id="12" dur="500" fill="hold"/>
                                        <p:tgtEl>
                                          <p:spTgt spid="396291">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9629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96294"/>
                                        </p:tgtEl>
                                        <p:attrNameLst>
                                          <p:attrName>style.visibility</p:attrName>
                                        </p:attrNameLst>
                                      </p:cBhvr>
                                      <p:to>
                                        <p:strVal val="visible"/>
                                      </p:to>
                                    </p:set>
                                    <p:animEffect transition="in" filter="wipe(left)">
                                      <p:cBhvr>
                                        <p:cTn id="18" dur="500"/>
                                        <p:tgtEl>
                                          <p:spTgt spid="396294"/>
                                        </p:tgtEl>
                                      </p:cBhvr>
                                    </p:animEffect>
                                  </p:childTnLst>
                                  <p:subTnLst>
                                    <p:audio>
                                      <p:cMediaNode>
                                        <p:cTn display="0" masterRel="sameClick">
                                          <p:stCondLst>
                                            <p:cond evt="begin" delay="0">
                                              <p:tn val="16"/>
                                            </p:cond>
                                          </p:stCondLst>
                                          <p:endCondLst>
                                            <p:cond evt="onStopAudio" delay="0">
                                              <p:tgtEl>
                                                <p:sldTgt/>
                                              </p:tgtEl>
                                            </p:cond>
                                          </p:endCondLst>
                                        </p:cTn>
                                        <p:tgtEl>
                                          <p:sndTgt r:embed="rId5" name="Vibro Up"/>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96291">
                                            <p:txEl>
                                              <p:pRg st="2" end="2"/>
                                            </p:txEl>
                                          </p:spTgt>
                                        </p:tgtEl>
                                        <p:attrNameLst>
                                          <p:attrName>style.visibility</p:attrName>
                                        </p:attrNameLst>
                                      </p:cBhvr>
                                      <p:to>
                                        <p:strVal val="visible"/>
                                      </p:to>
                                    </p:set>
                                    <p:anim calcmode="lin" valueType="num">
                                      <p:cBhvr additive="base">
                                        <p:cTn id="23" dur="500" fill="hold"/>
                                        <p:tgtEl>
                                          <p:spTgt spid="396291">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9629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Whoosh"/>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96297">
                                            <p:txEl>
                                              <p:pRg st="0" end="0"/>
                                            </p:txEl>
                                          </p:spTgt>
                                        </p:tgtEl>
                                        <p:attrNameLst>
                                          <p:attrName>style.visibility</p:attrName>
                                        </p:attrNameLst>
                                      </p:cBhvr>
                                      <p:to>
                                        <p:strVal val="visible"/>
                                      </p:to>
                                    </p:set>
                                    <p:animEffect transition="in" filter="wipe(left)">
                                      <p:cBhvr>
                                        <p:cTn id="29" dur="500"/>
                                        <p:tgtEl>
                                          <p:spTgt spid="396297">
                                            <p:txEl>
                                              <p:pRg st="0" end="0"/>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6" name="String"/>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396291">
                                            <p:txEl>
                                              <p:pRg st="3" end="3"/>
                                            </p:txEl>
                                          </p:spTgt>
                                        </p:tgtEl>
                                        <p:attrNameLst>
                                          <p:attrName>style.visibility</p:attrName>
                                        </p:attrNameLst>
                                      </p:cBhvr>
                                      <p:to>
                                        <p:strVal val="visible"/>
                                      </p:to>
                                    </p:set>
                                    <p:anim calcmode="lin" valueType="num">
                                      <p:cBhvr additive="base">
                                        <p:cTn id="34" dur="500" fill="hold"/>
                                        <p:tgtEl>
                                          <p:spTgt spid="396291">
                                            <p:txEl>
                                              <p:pRg st="3" end="3"/>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39629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Whoosh"/>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396291">
                                            <p:txEl>
                                              <p:pRg st="4" end="4"/>
                                            </p:txEl>
                                          </p:spTgt>
                                        </p:tgtEl>
                                        <p:attrNameLst>
                                          <p:attrName>style.visibility</p:attrName>
                                        </p:attrNameLst>
                                      </p:cBhvr>
                                      <p:to>
                                        <p:strVal val="visible"/>
                                      </p:to>
                                    </p:set>
                                    <p:anim calcmode="lin" valueType="num">
                                      <p:cBhvr additive="base">
                                        <p:cTn id="40" dur="500" fill="hold"/>
                                        <p:tgtEl>
                                          <p:spTgt spid="396291">
                                            <p:txEl>
                                              <p:pRg st="4" end="4"/>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39629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Whoosh"/>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96298">
                                            <p:txEl>
                                              <p:pRg st="0" end="0"/>
                                            </p:txEl>
                                          </p:spTgt>
                                        </p:tgtEl>
                                        <p:attrNameLst>
                                          <p:attrName>style.visibility</p:attrName>
                                        </p:attrNameLst>
                                      </p:cBhvr>
                                      <p:to>
                                        <p:strVal val="visible"/>
                                      </p:to>
                                    </p:set>
                                    <p:animEffect transition="in" filter="wipe(left)">
                                      <p:cBhvr>
                                        <p:cTn id="46" dur="500"/>
                                        <p:tgtEl>
                                          <p:spTgt spid="396298">
                                            <p:txEl>
                                              <p:pRg st="0" end="0"/>
                                            </p:txEl>
                                          </p:spTgt>
                                        </p:tgtEl>
                                      </p:cBhvr>
                                    </p:animEffect>
                                  </p:childTnLst>
                                  <p:subTnLst>
                                    <p:audio>
                                      <p:cMediaNode>
                                        <p:cTn display="0" masterRel="sameClick">
                                          <p:stCondLst>
                                            <p:cond evt="begin" delay="0">
                                              <p:tn val="44"/>
                                            </p:cond>
                                          </p:stCondLst>
                                          <p:endCondLst>
                                            <p:cond evt="onStopAudio" delay="0">
                                              <p:tgtEl>
                                                <p:sldTgt/>
                                              </p:tgtEl>
                                            </p:cond>
                                          </p:endCondLst>
                                        </p:cTn>
                                        <p:tgtEl>
                                          <p:sndTgt r:embed="rId3" name="Chimes"/>
                                        </p:tgtEl>
                                      </p:cMediaNode>
                                    </p:audio>
                                  </p:sub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96295"/>
                                        </p:tgtEl>
                                        <p:attrNameLst>
                                          <p:attrName>style.visibility</p:attrName>
                                        </p:attrNameLst>
                                      </p:cBhvr>
                                      <p:to>
                                        <p:strVal val="visible"/>
                                      </p:to>
                                    </p:set>
                                    <p:animEffect transition="in" filter="wipe(left)">
                                      <p:cBhvr>
                                        <p:cTn id="51" dur="500"/>
                                        <p:tgtEl>
                                          <p:spTgt spid="396295"/>
                                        </p:tgtEl>
                                      </p:cBhvr>
                                    </p:animEffect>
                                  </p:childTnLst>
                                  <p:subTnLst>
                                    <p:audio>
                                      <p:cMediaNode>
                                        <p:cTn display="0" masterRel="sameClick">
                                          <p:stCondLst>
                                            <p:cond evt="begin" delay="0">
                                              <p:tn val="49"/>
                                            </p:cond>
                                          </p:stCondLst>
                                          <p:endCondLst>
                                            <p:cond evt="onStopAudio" delay="0">
                                              <p:tgtEl>
                                                <p:sldTgt/>
                                              </p:tgtEl>
                                            </p:cond>
                                          </p:endCondLst>
                                        </p:cTn>
                                        <p:tgtEl>
                                          <p:sndTgt r:embed="rId3"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4" grpId="0" animBg="1" autoUpdateAnimBg="0"/>
      <p:bldP spid="396295" grpId="0" animBg="1" autoUpdateAnimBg="0"/>
      <p:bldP spid="396297" grpId="0" build="p" autoUpdateAnimBg="0"/>
      <p:bldP spid="396298" grpId="0" build="p" autoUpdateAnimBg="0"/>
      <p:bldP spid="396315" grpId="0" animBg="1"/>
      <p:bldP spid="39629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8"/>
          <p:cNvSpPr>
            <a:spLocks noChangeArrowheads="1"/>
          </p:cNvSpPr>
          <p:nvPr/>
        </p:nvSpPr>
        <p:spPr bwMode="auto">
          <a:xfrm>
            <a:off x="127000" y="6151563"/>
            <a:ext cx="1571625" cy="595312"/>
          </a:xfrm>
          <a:prstGeom prst="rect">
            <a:avLst/>
          </a:prstGeom>
          <a:solidFill>
            <a:schemeClr val="bg1"/>
          </a:solidFill>
          <a:ln w="9525">
            <a:noFill/>
            <a:miter lim="800000"/>
            <a:headEnd/>
            <a:tailEnd/>
          </a:ln>
        </p:spPr>
        <p:txBody>
          <a:bodyPr wrap="none" anchor="ctr"/>
          <a:lstStyle/>
          <a:p>
            <a:endParaRPr lang="en-US"/>
          </a:p>
        </p:txBody>
      </p:sp>
      <p:pic>
        <p:nvPicPr>
          <p:cNvPr id="20483" name="Picture 15" descr="04_14"/>
          <p:cNvPicPr>
            <a:picLocks noChangeAspect="1" noChangeArrowheads="1"/>
          </p:cNvPicPr>
          <p:nvPr/>
        </p:nvPicPr>
        <p:blipFill>
          <a:blip r:embed="rId7" cstate="print"/>
          <a:srcRect l="11250" t="7500" b="9000"/>
          <a:stretch>
            <a:fillRect/>
          </a:stretch>
        </p:blipFill>
        <p:spPr bwMode="auto">
          <a:xfrm>
            <a:off x="1543050" y="1289050"/>
            <a:ext cx="7464425" cy="5265738"/>
          </a:xfrm>
          <a:prstGeom prst="rect">
            <a:avLst/>
          </a:prstGeom>
          <a:noFill/>
          <a:ln w="9525">
            <a:noFill/>
            <a:miter lim="800000"/>
            <a:headEnd/>
            <a:tailEnd/>
          </a:ln>
        </p:spPr>
      </p:pic>
      <p:sp>
        <p:nvSpPr>
          <p:cNvPr id="20484" name="Rectangle 20"/>
          <p:cNvSpPr>
            <a:spLocks noChangeArrowheads="1"/>
          </p:cNvSpPr>
          <p:nvPr/>
        </p:nvSpPr>
        <p:spPr bwMode="auto">
          <a:xfrm>
            <a:off x="7369175" y="5508625"/>
            <a:ext cx="1689100" cy="288925"/>
          </a:xfrm>
          <a:prstGeom prst="rect">
            <a:avLst/>
          </a:prstGeom>
          <a:noFill/>
          <a:ln w="9525">
            <a:noFill/>
            <a:miter lim="800000"/>
            <a:headEnd/>
            <a:tailEnd/>
          </a:ln>
        </p:spPr>
        <p:txBody>
          <a:bodyPr wrap="none" lIns="0" tIns="0" rIns="0" bIns="0">
            <a:spAutoFit/>
          </a:bodyPr>
          <a:lstStyle/>
          <a:p>
            <a:pPr algn="l"/>
            <a:r>
              <a:rPr lang="en-US" sz="1900" b="1" u="sng">
                <a:solidFill>
                  <a:srgbClr val="CC0000"/>
                </a:solidFill>
                <a:ea typeface="Geneva" pitchFamily="84" charset="-128"/>
              </a:rPr>
              <a:t>mitochondrion</a:t>
            </a:r>
            <a:endParaRPr lang="en-US" sz="2000" b="1">
              <a:ea typeface="Geneva" pitchFamily="84" charset="-128"/>
            </a:endParaRPr>
          </a:p>
        </p:txBody>
      </p:sp>
      <p:sp>
        <p:nvSpPr>
          <p:cNvPr id="20485" name="Line 21"/>
          <p:cNvSpPr>
            <a:spLocks noChangeShapeType="1"/>
          </p:cNvSpPr>
          <p:nvPr/>
        </p:nvSpPr>
        <p:spPr bwMode="auto">
          <a:xfrm flipV="1">
            <a:off x="8478838" y="1401763"/>
            <a:ext cx="152400" cy="1028700"/>
          </a:xfrm>
          <a:prstGeom prst="line">
            <a:avLst/>
          </a:prstGeom>
          <a:noFill/>
          <a:ln w="12700">
            <a:solidFill>
              <a:srgbClr val="000000"/>
            </a:solidFill>
            <a:round/>
            <a:headEnd/>
            <a:tailEnd/>
          </a:ln>
        </p:spPr>
        <p:txBody>
          <a:bodyPr/>
          <a:lstStyle/>
          <a:p>
            <a:endParaRPr lang="en-US"/>
          </a:p>
        </p:txBody>
      </p:sp>
      <p:sp>
        <p:nvSpPr>
          <p:cNvPr id="20486" name="Freeform 23"/>
          <p:cNvSpPr>
            <a:spLocks/>
          </p:cNvSpPr>
          <p:nvPr/>
        </p:nvSpPr>
        <p:spPr bwMode="auto">
          <a:xfrm>
            <a:off x="1817688" y="1649413"/>
            <a:ext cx="709612" cy="366712"/>
          </a:xfrm>
          <a:custGeom>
            <a:avLst/>
            <a:gdLst>
              <a:gd name="T0" fmla="*/ 0 w 447"/>
              <a:gd name="T1" fmla="*/ 66 h 231"/>
              <a:gd name="T2" fmla="*/ 447 w 447"/>
              <a:gd name="T3" fmla="*/ 0 h 231"/>
              <a:gd name="T4" fmla="*/ 207 w 447"/>
              <a:gd name="T5" fmla="*/ 231 h 231"/>
              <a:gd name="T6" fmla="*/ 0 60000 65536"/>
              <a:gd name="T7" fmla="*/ 0 60000 65536"/>
              <a:gd name="T8" fmla="*/ 0 60000 65536"/>
              <a:gd name="T9" fmla="*/ 0 w 447"/>
              <a:gd name="T10" fmla="*/ 0 h 231"/>
              <a:gd name="T11" fmla="*/ 447 w 447"/>
              <a:gd name="T12" fmla="*/ 231 h 231"/>
            </a:gdLst>
            <a:ahLst/>
            <a:cxnLst>
              <a:cxn ang="T6">
                <a:pos x="T0" y="T1"/>
              </a:cxn>
              <a:cxn ang="T7">
                <a:pos x="T2" y="T3"/>
              </a:cxn>
              <a:cxn ang="T8">
                <a:pos x="T4" y="T5"/>
              </a:cxn>
            </a:cxnLst>
            <a:rect l="T9" t="T10" r="T11" b="T12"/>
            <a:pathLst>
              <a:path w="447" h="231">
                <a:moveTo>
                  <a:pt x="0" y="66"/>
                </a:moveTo>
                <a:lnTo>
                  <a:pt x="447" y="0"/>
                </a:lnTo>
                <a:lnTo>
                  <a:pt x="207" y="231"/>
                </a:lnTo>
              </a:path>
            </a:pathLst>
          </a:custGeom>
          <a:noFill/>
          <a:ln w="12700">
            <a:solidFill>
              <a:srgbClr val="000000"/>
            </a:solidFill>
            <a:prstDash val="solid"/>
            <a:round/>
            <a:headEnd/>
            <a:tailEnd/>
          </a:ln>
        </p:spPr>
        <p:txBody>
          <a:bodyPr/>
          <a:lstStyle/>
          <a:p>
            <a:endParaRPr lang="en-US"/>
          </a:p>
        </p:txBody>
      </p:sp>
      <p:sp>
        <p:nvSpPr>
          <p:cNvPr id="453656" name="Rectangle 24"/>
          <p:cNvSpPr>
            <a:spLocks noChangeArrowheads="1"/>
          </p:cNvSpPr>
          <p:nvPr/>
        </p:nvSpPr>
        <p:spPr bwMode="auto">
          <a:xfrm>
            <a:off x="633413" y="5010150"/>
            <a:ext cx="1300162" cy="288925"/>
          </a:xfrm>
          <a:prstGeom prst="rect">
            <a:avLst/>
          </a:prstGeom>
          <a:noFill/>
          <a:ln w="9525">
            <a:noFill/>
            <a:miter lim="800000"/>
            <a:headEnd/>
            <a:tailEnd/>
          </a:ln>
        </p:spPr>
        <p:txBody>
          <a:bodyPr wrap="none" lIns="0" tIns="0" rIns="0" bIns="0">
            <a:spAutoFit/>
          </a:bodyPr>
          <a:lstStyle/>
          <a:p>
            <a:pPr algn="l"/>
            <a:r>
              <a:rPr lang="en-US" sz="1900" b="1" u="sng">
                <a:solidFill>
                  <a:srgbClr val="008000"/>
                </a:solidFill>
                <a:ea typeface="Geneva" pitchFamily="84" charset="-128"/>
              </a:rPr>
              <a:t>chloroplast</a:t>
            </a:r>
            <a:endParaRPr lang="en-US" sz="2000" b="1">
              <a:ea typeface="Geneva" pitchFamily="84" charset="-128"/>
            </a:endParaRPr>
          </a:p>
        </p:txBody>
      </p:sp>
      <p:sp>
        <p:nvSpPr>
          <p:cNvPr id="453657" name="Rectangle 25"/>
          <p:cNvSpPr>
            <a:spLocks noChangeArrowheads="1"/>
          </p:cNvSpPr>
          <p:nvPr/>
        </p:nvSpPr>
        <p:spPr bwMode="auto">
          <a:xfrm>
            <a:off x="1139825" y="6094413"/>
            <a:ext cx="3829050" cy="641350"/>
          </a:xfrm>
          <a:prstGeom prst="rect">
            <a:avLst/>
          </a:prstGeom>
          <a:solidFill>
            <a:srgbClr val="FFCC18"/>
          </a:solidFill>
          <a:ln w="9525">
            <a:noFill/>
            <a:miter lim="800000"/>
            <a:headEnd/>
            <a:tailEnd/>
          </a:ln>
        </p:spPr>
        <p:txBody>
          <a:bodyPr wrap="none" tIns="0" bIns="0">
            <a:spAutoFit/>
          </a:bodyPr>
          <a:lstStyle/>
          <a:p>
            <a:r>
              <a:rPr lang="en-US" sz="2100" b="1">
                <a:solidFill>
                  <a:srgbClr val="CC0000"/>
                </a:solidFill>
                <a:ea typeface="Geneva" pitchFamily="84" charset="-128"/>
              </a:rPr>
              <a:t>Eukaryotic cell with</a:t>
            </a:r>
          </a:p>
          <a:p>
            <a:r>
              <a:rPr lang="en-US" sz="2100" b="1">
                <a:solidFill>
                  <a:srgbClr val="CC0000"/>
                </a:solidFill>
                <a:ea typeface="Geneva" pitchFamily="84" charset="-128"/>
              </a:rPr>
              <a:t>chloroplast &amp; mitochondrion</a:t>
            </a:r>
          </a:p>
        </p:txBody>
      </p:sp>
      <p:sp>
        <p:nvSpPr>
          <p:cNvPr id="20489" name="Line 26"/>
          <p:cNvSpPr>
            <a:spLocks noChangeShapeType="1"/>
          </p:cNvSpPr>
          <p:nvPr/>
        </p:nvSpPr>
        <p:spPr bwMode="auto">
          <a:xfrm flipV="1">
            <a:off x="2000250" y="5065713"/>
            <a:ext cx="474663" cy="106362"/>
          </a:xfrm>
          <a:prstGeom prst="line">
            <a:avLst/>
          </a:prstGeom>
          <a:noFill/>
          <a:ln w="12700">
            <a:solidFill>
              <a:srgbClr val="000000"/>
            </a:solidFill>
            <a:round/>
            <a:headEnd/>
            <a:tailEnd/>
          </a:ln>
        </p:spPr>
        <p:txBody>
          <a:bodyPr/>
          <a:lstStyle/>
          <a:p>
            <a:endParaRPr lang="en-US"/>
          </a:p>
        </p:txBody>
      </p:sp>
      <p:sp>
        <p:nvSpPr>
          <p:cNvPr id="20490" name="Rectangle 27"/>
          <p:cNvSpPr>
            <a:spLocks noChangeArrowheads="1"/>
          </p:cNvSpPr>
          <p:nvPr/>
        </p:nvSpPr>
        <p:spPr bwMode="auto">
          <a:xfrm>
            <a:off x="3948113" y="5613400"/>
            <a:ext cx="1595437" cy="258763"/>
          </a:xfrm>
          <a:prstGeom prst="rect">
            <a:avLst/>
          </a:prstGeom>
          <a:noFill/>
          <a:ln w="9525">
            <a:noFill/>
            <a:miter lim="800000"/>
            <a:headEnd/>
            <a:tailEnd/>
          </a:ln>
        </p:spPr>
        <p:txBody>
          <a:bodyPr wrap="none" lIns="0" tIns="0" rIns="0" bIns="0">
            <a:spAutoFit/>
          </a:bodyPr>
          <a:lstStyle/>
          <a:p>
            <a:pPr algn="l"/>
            <a:r>
              <a:rPr lang="en-US" sz="1700" b="1">
                <a:solidFill>
                  <a:srgbClr val="000000"/>
                </a:solidFill>
                <a:ea typeface="Geneva" pitchFamily="84" charset="-128"/>
              </a:rPr>
              <a:t>Endosymbiosis</a:t>
            </a:r>
          </a:p>
        </p:txBody>
      </p:sp>
      <p:sp>
        <p:nvSpPr>
          <p:cNvPr id="20491" name="Line 29"/>
          <p:cNvSpPr>
            <a:spLocks noChangeShapeType="1"/>
          </p:cNvSpPr>
          <p:nvPr/>
        </p:nvSpPr>
        <p:spPr bwMode="auto">
          <a:xfrm>
            <a:off x="4989513" y="4267200"/>
            <a:ext cx="346075" cy="733425"/>
          </a:xfrm>
          <a:prstGeom prst="line">
            <a:avLst/>
          </a:prstGeom>
          <a:noFill/>
          <a:ln w="12700">
            <a:solidFill>
              <a:srgbClr val="000000"/>
            </a:solidFill>
            <a:round/>
            <a:headEnd/>
            <a:tailEnd/>
          </a:ln>
        </p:spPr>
        <p:txBody>
          <a:bodyPr/>
          <a:lstStyle/>
          <a:p>
            <a:endParaRPr lang="en-US"/>
          </a:p>
        </p:txBody>
      </p:sp>
      <p:sp>
        <p:nvSpPr>
          <p:cNvPr id="453662" name="Rectangle 30"/>
          <p:cNvSpPr>
            <a:spLocks noChangeArrowheads="1"/>
          </p:cNvSpPr>
          <p:nvPr/>
        </p:nvSpPr>
        <p:spPr bwMode="auto">
          <a:xfrm>
            <a:off x="3995738" y="3665538"/>
            <a:ext cx="1728787" cy="577850"/>
          </a:xfrm>
          <a:prstGeom prst="rect">
            <a:avLst/>
          </a:prstGeom>
          <a:noFill/>
          <a:ln w="9525">
            <a:noFill/>
            <a:miter lim="800000"/>
            <a:headEnd/>
            <a:tailEnd/>
          </a:ln>
        </p:spPr>
        <p:txBody>
          <a:bodyPr wrap="none" lIns="0" tIns="0" rIns="0" bIns="0">
            <a:spAutoFit/>
          </a:bodyPr>
          <a:lstStyle/>
          <a:p>
            <a:r>
              <a:rPr lang="en-US" sz="1900" b="1">
                <a:solidFill>
                  <a:srgbClr val="000000"/>
                </a:solidFill>
                <a:ea typeface="Geneva" pitchFamily="84" charset="-128"/>
              </a:rPr>
              <a:t>photosynthetic</a:t>
            </a:r>
            <a:br>
              <a:rPr lang="en-US" sz="1900" b="1">
                <a:solidFill>
                  <a:srgbClr val="000000"/>
                </a:solidFill>
                <a:ea typeface="Geneva" pitchFamily="84" charset="-128"/>
              </a:rPr>
            </a:br>
            <a:r>
              <a:rPr lang="en-US" sz="1900" b="1">
                <a:solidFill>
                  <a:srgbClr val="000000"/>
                </a:solidFill>
                <a:ea typeface="Geneva" pitchFamily="84" charset="-128"/>
              </a:rPr>
              <a:t>bacterium</a:t>
            </a:r>
          </a:p>
        </p:txBody>
      </p:sp>
      <p:sp>
        <p:nvSpPr>
          <p:cNvPr id="20493" name="Rectangle 32"/>
          <p:cNvSpPr>
            <a:spLocks noChangeArrowheads="1"/>
          </p:cNvSpPr>
          <p:nvPr/>
        </p:nvSpPr>
        <p:spPr bwMode="auto">
          <a:xfrm>
            <a:off x="873125" y="1333500"/>
            <a:ext cx="6016625" cy="2190750"/>
          </a:xfrm>
          <a:prstGeom prst="rect">
            <a:avLst/>
          </a:prstGeom>
          <a:solidFill>
            <a:schemeClr val="bg1"/>
          </a:solidFill>
          <a:ln w="9525">
            <a:noFill/>
            <a:miter lim="800000"/>
            <a:headEnd/>
            <a:tailEnd/>
          </a:ln>
        </p:spPr>
        <p:txBody>
          <a:bodyPr wrap="none" anchor="ctr"/>
          <a:lstStyle/>
          <a:p>
            <a:endParaRPr lang="en-US"/>
          </a:p>
        </p:txBody>
      </p:sp>
      <p:sp>
        <p:nvSpPr>
          <p:cNvPr id="20494" name="Rectangle 2"/>
          <p:cNvSpPr>
            <a:spLocks noGrp="1" noChangeArrowheads="1"/>
          </p:cNvSpPr>
          <p:nvPr>
            <p:ph type="title"/>
          </p:nvPr>
        </p:nvSpPr>
        <p:spPr/>
        <p:txBody>
          <a:bodyPr/>
          <a:lstStyle/>
          <a:p>
            <a:pPr eaLnBrk="1" hangingPunct="1"/>
            <a:r>
              <a:rPr lang="en-US" smtClean="0"/>
              <a:t>Endosymbiosis</a:t>
            </a:r>
          </a:p>
        </p:txBody>
      </p:sp>
      <p:sp>
        <p:nvSpPr>
          <p:cNvPr id="453635" name="Rectangle 3" descr="Rectangle: Click to edit Master text styles&#10;Second level&#10;Third level&#10;Fourth level&#10;Fifth level"/>
          <p:cNvSpPr>
            <a:spLocks noGrp="1" noChangeArrowheads="1"/>
          </p:cNvSpPr>
          <p:nvPr>
            <p:ph type="body" idx="1"/>
          </p:nvPr>
        </p:nvSpPr>
        <p:spPr>
          <a:xfrm>
            <a:off x="838200" y="1371600"/>
            <a:ext cx="8201025" cy="2401888"/>
          </a:xfrm>
        </p:spPr>
        <p:txBody>
          <a:bodyPr/>
          <a:lstStyle/>
          <a:p>
            <a:pPr eaLnBrk="1" hangingPunct="1">
              <a:lnSpc>
                <a:spcPct val="90000"/>
              </a:lnSpc>
            </a:pPr>
            <a:r>
              <a:rPr lang="en-US" smtClean="0"/>
              <a:t>Evolution of eukaryotes</a:t>
            </a:r>
            <a:endParaRPr lang="en-US" sz="2600" smtClean="0"/>
          </a:p>
          <a:p>
            <a:pPr lvl="1" eaLnBrk="1" hangingPunct="1">
              <a:lnSpc>
                <a:spcPct val="90000"/>
              </a:lnSpc>
            </a:pPr>
            <a:r>
              <a:rPr lang="en-US" sz="2400" smtClean="0"/>
              <a:t>origin of </a:t>
            </a:r>
            <a:r>
              <a:rPr lang="en-US" sz="2400" u="sng" smtClean="0">
                <a:solidFill>
                  <a:srgbClr val="008000"/>
                </a:solidFill>
              </a:rPr>
              <a:t>chloroplasts</a:t>
            </a:r>
            <a:r>
              <a:rPr lang="en-US" sz="2400" smtClean="0"/>
              <a:t> </a:t>
            </a:r>
          </a:p>
          <a:p>
            <a:pPr lvl="1" eaLnBrk="1" hangingPunct="1">
              <a:lnSpc>
                <a:spcPct val="90000"/>
              </a:lnSpc>
            </a:pPr>
            <a:r>
              <a:rPr lang="en-US" sz="2400" smtClean="0"/>
              <a:t>engulfed </a:t>
            </a:r>
            <a:r>
              <a:rPr lang="en-US" sz="2400" smtClean="0">
                <a:solidFill>
                  <a:srgbClr val="008000"/>
                </a:solidFill>
              </a:rPr>
              <a:t>photosynthetic</a:t>
            </a:r>
            <a:r>
              <a:rPr lang="en-US" sz="2400" smtClean="0"/>
              <a:t> bacteria, </a:t>
            </a:r>
            <a:br>
              <a:rPr lang="en-US" sz="2400" smtClean="0"/>
            </a:br>
            <a:r>
              <a:rPr lang="en-US" sz="2400" smtClean="0"/>
              <a:t>but did not digest them</a:t>
            </a:r>
          </a:p>
          <a:p>
            <a:pPr lvl="1" eaLnBrk="1" hangingPunct="1">
              <a:lnSpc>
                <a:spcPct val="90000"/>
              </a:lnSpc>
            </a:pPr>
            <a:r>
              <a:rPr lang="en-US" sz="2400" smtClean="0"/>
              <a:t>mutually beneficial relationship</a:t>
            </a:r>
          </a:p>
          <a:p>
            <a:pPr lvl="2" eaLnBrk="1" hangingPunct="1">
              <a:lnSpc>
                <a:spcPct val="90000"/>
              </a:lnSpc>
            </a:pPr>
            <a:r>
              <a:rPr lang="en-US" sz="2000" smtClean="0"/>
              <a:t>natural selection</a:t>
            </a:r>
            <a:r>
              <a:rPr lang="en-US" sz="2000" i="1" smtClean="0"/>
              <a:t>!</a:t>
            </a:r>
            <a:endParaRPr lang="en-US" sz="2000" smtClean="0"/>
          </a:p>
        </p:txBody>
      </p:sp>
      <p:sp>
        <p:nvSpPr>
          <p:cNvPr id="20496" name="Line 37"/>
          <p:cNvSpPr>
            <a:spLocks noChangeShapeType="1"/>
          </p:cNvSpPr>
          <p:nvPr/>
        </p:nvSpPr>
        <p:spPr bwMode="auto">
          <a:xfrm>
            <a:off x="6918325" y="5195888"/>
            <a:ext cx="719138" cy="304800"/>
          </a:xfrm>
          <a:prstGeom prst="line">
            <a:avLst/>
          </a:prstGeom>
          <a:noFill/>
          <a:ln w="12700">
            <a:solidFill>
              <a:srgbClr val="000000"/>
            </a:solidFill>
            <a:round/>
            <a:headEnd/>
            <a:tailEnd/>
          </a:ln>
        </p:spPr>
        <p:txBody>
          <a:bodyPr/>
          <a:lstStyle/>
          <a:p>
            <a:endParaRPr lang="en-US"/>
          </a:p>
        </p:txBody>
      </p:sp>
      <p:sp>
        <p:nvSpPr>
          <p:cNvPr id="453649" name="Rectangle 17"/>
          <p:cNvSpPr>
            <a:spLocks noChangeArrowheads="1"/>
          </p:cNvSpPr>
          <p:nvPr/>
        </p:nvSpPr>
        <p:spPr bwMode="auto">
          <a:xfrm>
            <a:off x="6850063" y="534988"/>
            <a:ext cx="2125662" cy="866775"/>
          </a:xfrm>
          <a:prstGeom prst="rect">
            <a:avLst/>
          </a:prstGeom>
          <a:solidFill>
            <a:srgbClr val="FFCC18"/>
          </a:solidFill>
          <a:ln w="9525">
            <a:noFill/>
            <a:miter lim="800000"/>
            <a:headEnd/>
            <a:tailEnd/>
          </a:ln>
        </p:spPr>
        <p:txBody>
          <a:bodyPr wrap="none" tIns="0" bIns="0">
            <a:spAutoFit/>
          </a:bodyPr>
          <a:lstStyle/>
          <a:p>
            <a:pPr>
              <a:lnSpc>
                <a:spcPct val="90000"/>
              </a:lnSpc>
            </a:pPr>
            <a:r>
              <a:rPr lang="en-US" sz="2100" b="1">
                <a:solidFill>
                  <a:srgbClr val="CC0000"/>
                </a:solidFill>
                <a:ea typeface="Geneva" pitchFamily="84" charset="-128"/>
              </a:rPr>
              <a:t>Eukaryotic</a:t>
            </a:r>
          </a:p>
          <a:p>
            <a:pPr>
              <a:lnSpc>
                <a:spcPct val="90000"/>
              </a:lnSpc>
            </a:pPr>
            <a:r>
              <a:rPr lang="en-US" sz="2100" b="1">
                <a:solidFill>
                  <a:srgbClr val="CC0000"/>
                </a:solidFill>
                <a:ea typeface="Geneva" pitchFamily="84" charset="-128"/>
              </a:rPr>
              <a:t>cell with </a:t>
            </a:r>
          </a:p>
          <a:p>
            <a:pPr>
              <a:lnSpc>
                <a:spcPct val="90000"/>
              </a:lnSpc>
            </a:pPr>
            <a:r>
              <a:rPr lang="en-US" sz="2100" b="1">
                <a:solidFill>
                  <a:srgbClr val="CC0000"/>
                </a:solidFill>
                <a:ea typeface="Geneva" pitchFamily="84" charset="-128"/>
              </a:rPr>
              <a:t>mitochondrion</a:t>
            </a:r>
            <a:r>
              <a:rPr lang="en-US" sz="2100" b="1">
                <a:solidFill>
                  <a:srgbClr val="000000"/>
                </a:solidFill>
                <a:ea typeface="Geneva" pitchFamily="84" charset="-128"/>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3635">
                                            <p:txEl>
                                              <p:pRg st="1" end="1"/>
                                            </p:txEl>
                                          </p:spTgt>
                                        </p:tgtEl>
                                        <p:attrNameLst>
                                          <p:attrName>style.visibility</p:attrName>
                                        </p:attrNameLst>
                                      </p:cBhvr>
                                      <p:to>
                                        <p:strVal val="visible"/>
                                      </p:to>
                                    </p:set>
                                    <p:anim calcmode="lin" valueType="num">
                                      <p:cBhvr additive="base">
                                        <p:cTn id="7" dur="500" fill="hold"/>
                                        <p:tgtEl>
                                          <p:spTgt spid="45363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363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53649"/>
                                        </p:tgtEl>
                                        <p:attrNameLst>
                                          <p:attrName>style.visibility</p:attrName>
                                        </p:attrNameLst>
                                      </p:cBhvr>
                                      <p:to>
                                        <p:strVal val="visible"/>
                                      </p:to>
                                    </p:set>
                                    <p:animEffect transition="in" filter="wipe(left)">
                                      <p:cBhvr>
                                        <p:cTn id="13" dur="500"/>
                                        <p:tgtEl>
                                          <p:spTgt spid="453649"/>
                                        </p:tgtEl>
                                      </p:cBhvr>
                                    </p:animEffect>
                                  </p:childTnLst>
                                  <p:subTnLst>
                                    <p:audio>
                                      <p:cMediaNode>
                                        <p:cTn display="0" masterRel="sameClick">
                                          <p:stCondLst>
                                            <p:cond evt="begin" delay="0">
                                              <p:tn val="11"/>
                                            </p:cond>
                                          </p:stCondLst>
                                          <p:endCondLst>
                                            <p:cond evt="onStopAudio" delay="0">
                                              <p:tgtEl>
                                                <p:sldTgt/>
                                              </p:tgtEl>
                                            </p:cond>
                                          </p:endCondLst>
                                        </p:cTn>
                                        <p:tgtEl>
                                          <p:sndTgt r:embed="rId4" name="Vibro Up"/>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53635">
                                            <p:txEl>
                                              <p:pRg st="2" end="2"/>
                                            </p:txEl>
                                          </p:spTgt>
                                        </p:tgtEl>
                                        <p:attrNameLst>
                                          <p:attrName>style.visibility</p:attrName>
                                        </p:attrNameLst>
                                      </p:cBhvr>
                                      <p:to>
                                        <p:strVal val="visible"/>
                                      </p:to>
                                    </p:set>
                                    <p:anim calcmode="lin" valueType="num">
                                      <p:cBhvr additive="base">
                                        <p:cTn id="18" dur="500" fill="hold"/>
                                        <p:tgtEl>
                                          <p:spTgt spid="453635">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5363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53662">
                                            <p:txEl>
                                              <p:pRg st="0" end="0"/>
                                            </p:txEl>
                                          </p:spTgt>
                                        </p:tgtEl>
                                        <p:attrNameLst>
                                          <p:attrName>style.visibility</p:attrName>
                                        </p:attrNameLst>
                                      </p:cBhvr>
                                      <p:to>
                                        <p:strVal val="visible"/>
                                      </p:to>
                                    </p:set>
                                    <p:animEffect transition="in" filter="wipe(left)">
                                      <p:cBhvr>
                                        <p:cTn id="24" dur="500"/>
                                        <p:tgtEl>
                                          <p:spTgt spid="453662">
                                            <p:txEl>
                                              <p:pRg st="0" end="0"/>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5" name="String"/>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53635">
                                            <p:txEl>
                                              <p:pRg st="3" end="3"/>
                                            </p:txEl>
                                          </p:spTgt>
                                        </p:tgtEl>
                                        <p:attrNameLst>
                                          <p:attrName>style.visibility</p:attrName>
                                        </p:attrNameLst>
                                      </p:cBhvr>
                                      <p:to>
                                        <p:strVal val="visible"/>
                                      </p:to>
                                    </p:set>
                                    <p:anim calcmode="lin" valueType="num">
                                      <p:cBhvr additive="base">
                                        <p:cTn id="29" dur="500" fill="hold"/>
                                        <p:tgtEl>
                                          <p:spTgt spid="453635">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5363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53635">
                                            <p:txEl>
                                              <p:pRg st="4" end="4"/>
                                            </p:txEl>
                                          </p:spTgt>
                                        </p:tgtEl>
                                        <p:attrNameLst>
                                          <p:attrName>style.visibility</p:attrName>
                                        </p:attrNameLst>
                                      </p:cBhvr>
                                      <p:to>
                                        <p:strVal val="visible"/>
                                      </p:to>
                                    </p:set>
                                    <p:anim calcmode="lin" valueType="num">
                                      <p:cBhvr additive="base">
                                        <p:cTn id="35" dur="500" fill="hold"/>
                                        <p:tgtEl>
                                          <p:spTgt spid="453635">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5363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53656">
                                            <p:txEl>
                                              <p:pRg st="0" end="0"/>
                                            </p:txEl>
                                          </p:spTgt>
                                        </p:tgtEl>
                                        <p:attrNameLst>
                                          <p:attrName>style.visibility</p:attrName>
                                        </p:attrNameLst>
                                      </p:cBhvr>
                                      <p:to>
                                        <p:strVal val="visible"/>
                                      </p:to>
                                    </p:set>
                                    <p:animEffect transition="in" filter="wipe(left)">
                                      <p:cBhvr>
                                        <p:cTn id="41" dur="500"/>
                                        <p:tgtEl>
                                          <p:spTgt spid="453656">
                                            <p:txEl>
                                              <p:pRg st="0" end="0"/>
                                            </p:txEl>
                                          </p:spTgt>
                                        </p:tgtEl>
                                      </p:cBhvr>
                                    </p:animEffect>
                                  </p:childTnLst>
                                  <p:subTnLst>
                                    <p:audio>
                                      <p:cMediaNode>
                                        <p:cTn display="0" masterRel="sameClick">
                                          <p:stCondLst>
                                            <p:cond evt="begin" delay="0">
                                              <p:tn val="39"/>
                                            </p:cond>
                                          </p:stCondLst>
                                          <p:endCondLst>
                                            <p:cond evt="onStopAudio" delay="0">
                                              <p:tgtEl>
                                                <p:sldTgt/>
                                              </p:tgtEl>
                                            </p:cond>
                                          </p:endCondLst>
                                        </p:cTn>
                                        <p:tgtEl>
                                          <p:sndTgt r:embed="rId6" name="Chimes"/>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53657"/>
                                        </p:tgtEl>
                                        <p:attrNameLst>
                                          <p:attrName>style.visibility</p:attrName>
                                        </p:attrNameLst>
                                      </p:cBhvr>
                                      <p:to>
                                        <p:strVal val="visible"/>
                                      </p:to>
                                    </p:set>
                                    <p:animEffect transition="in" filter="wipe(left)">
                                      <p:cBhvr>
                                        <p:cTn id="46" dur="500"/>
                                        <p:tgtEl>
                                          <p:spTgt spid="453657"/>
                                        </p:tgtEl>
                                      </p:cBhvr>
                                    </p:animEffect>
                                  </p:childTnLst>
                                  <p:subTnLst>
                                    <p:audio>
                                      <p:cMediaNode>
                                        <p:cTn display="0" masterRel="sameClick">
                                          <p:stCondLst>
                                            <p:cond evt="begin" delay="0">
                                              <p:tn val="44"/>
                                            </p:cond>
                                          </p:stCondLst>
                                          <p:endCondLst>
                                            <p:cond evt="onStopAudio" delay="0">
                                              <p:tgtEl>
                                                <p:sldTgt/>
                                              </p:tgtEl>
                                            </p:cond>
                                          </p:endCondLst>
                                        </p:cTn>
                                        <p:tgtEl>
                                          <p:sndTgt r:embed="rId6"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56" grpId="0" build="p" autoUpdateAnimBg="0"/>
      <p:bldP spid="453657" grpId="0" animBg="1" autoUpdateAnimBg="0"/>
      <p:bldP spid="453662" grpId="0" build="p" autoUpdateAnimBg="0"/>
      <p:bldP spid="453635" grpId="0" build="p" autoUpdateAnimBg="0"/>
      <p:bldP spid="453649"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3" name="Rectangle 3" descr="Rectangle: Click to edit Master text styles&#10;Second level&#10;Third level&#10;Fourth level&#10;Fifth level"/>
          <p:cNvSpPr>
            <a:spLocks noGrp="1" noChangeArrowheads="1"/>
          </p:cNvSpPr>
          <p:nvPr>
            <p:ph type="body" idx="1"/>
          </p:nvPr>
        </p:nvSpPr>
        <p:spPr>
          <a:xfrm>
            <a:off x="685800" y="1371600"/>
            <a:ext cx="7924800" cy="5310188"/>
          </a:xfrm>
        </p:spPr>
        <p:txBody>
          <a:bodyPr/>
          <a:lstStyle/>
          <a:p>
            <a:pPr eaLnBrk="1" hangingPunct="1">
              <a:lnSpc>
                <a:spcPct val="90000"/>
              </a:lnSpc>
            </a:pPr>
            <a:r>
              <a:rPr lang="en-US" smtClean="0"/>
              <a:t>Evidence</a:t>
            </a:r>
          </a:p>
          <a:p>
            <a:pPr lvl="1" eaLnBrk="1" hangingPunct="1">
              <a:lnSpc>
                <a:spcPct val="90000"/>
              </a:lnSpc>
            </a:pPr>
            <a:r>
              <a:rPr lang="en-US" smtClean="0"/>
              <a:t>structural</a:t>
            </a:r>
          </a:p>
          <a:p>
            <a:pPr lvl="2" eaLnBrk="1" hangingPunct="1">
              <a:lnSpc>
                <a:spcPct val="90000"/>
              </a:lnSpc>
            </a:pPr>
            <a:r>
              <a:rPr lang="en-US" smtClean="0"/>
              <a:t>mitochondria &amp; chloroplasts </a:t>
            </a:r>
            <a:br>
              <a:rPr lang="en-US" smtClean="0"/>
            </a:br>
            <a:r>
              <a:rPr lang="en-US" smtClean="0"/>
              <a:t>resemble bacterial structure</a:t>
            </a:r>
          </a:p>
          <a:p>
            <a:pPr lvl="1" eaLnBrk="1" hangingPunct="1">
              <a:lnSpc>
                <a:spcPct val="90000"/>
              </a:lnSpc>
            </a:pPr>
            <a:r>
              <a:rPr lang="en-US" smtClean="0"/>
              <a:t>genetic</a:t>
            </a:r>
          </a:p>
          <a:p>
            <a:pPr lvl="2" eaLnBrk="1" hangingPunct="1">
              <a:lnSpc>
                <a:spcPct val="90000"/>
              </a:lnSpc>
            </a:pPr>
            <a:r>
              <a:rPr lang="en-US" smtClean="0"/>
              <a:t>mitochondria &amp; chloroplasts </a:t>
            </a:r>
            <a:br>
              <a:rPr lang="en-US" smtClean="0"/>
            </a:br>
            <a:r>
              <a:rPr lang="en-US" smtClean="0"/>
              <a:t>have their own circular DNA, like bacteria</a:t>
            </a:r>
          </a:p>
          <a:p>
            <a:pPr lvl="1" eaLnBrk="1" hangingPunct="1">
              <a:lnSpc>
                <a:spcPct val="90000"/>
              </a:lnSpc>
            </a:pPr>
            <a:r>
              <a:rPr lang="en-US" smtClean="0"/>
              <a:t>functional</a:t>
            </a:r>
          </a:p>
          <a:p>
            <a:pPr lvl="2" eaLnBrk="1" hangingPunct="1">
              <a:lnSpc>
                <a:spcPct val="90000"/>
              </a:lnSpc>
            </a:pPr>
            <a:r>
              <a:rPr lang="en-US" smtClean="0"/>
              <a:t>mitochondria &amp; chloroplasts </a:t>
            </a:r>
            <a:br>
              <a:rPr lang="en-US" smtClean="0"/>
            </a:br>
            <a:r>
              <a:rPr lang="en-US" smtClean="0"/>
              <a:t>move freely within the cell</a:t>
            </a:r>
          </a:p>
          <a:p>
            <a:pPr lvl="2" eaLnBrk="1" hangingPunct="1">
              <a:lnSpc>
                <a:spcPct val="90000"/>
              </a:lnSpc>
            </a:pPr>
            <a:r>
              <a:rPr lang="en-US" smtClean="0"/>
              <a:t>mitochondria &amp; chloroplasts </a:t>
            </a:r>
            <a:br>
              <a:rPr lang="en-US" smtClean="0"/>
            </a:br>
            <a:r>
              <a:rPr lang="en-US" smtClean="0"/>
              <a:t>reproduce independently </a:t>
            </a:r>
            <a:br>
              <a:rPr lang="en-US" smtClean="0"/>
            </a:br>
            <a:r>
              <a:rPr lang="en-US" smtClean="0"/>
              <a:t>from the cell</a:t>
            </a:r>
          </a:p>
        </p:txBody>
      </p:sp>
      <p:sp>
        <p:nvSpPr>
          <p:cNvPr id="21507" name="Rectangle 2"/>
          <p:cNvSpPr>
            <a:spLocks noGrp="1" noChangeArrowheads="1"/>
          </p:cNvSpPr>
          <p:nvPr>
            <p:ph type="title"/>
          </p:nvPr>
        </p:nvSpPr>
        <p:spPr/>
        <p:txBody>
          <a:bodyPr/>
          <a:lstStyle/>
          <a:p>
            <a:pPr eaLnBrk="1" hangingPunct="1"/>
            <a:r>
              <a:rPr lang="en-US" u="sng" smtClean="0">
                <a:solidFill>
                  <a:srgbClr val="CC0000"/>
                </a:solidFill>
              </a:rPr>
              <a:t>Theory</a:t>
            </a:r>
            <a:r>
              <a:rPr lang="en-US" smtClean="0"/>
              <a:t> of Endosymbiosis</a:t>
            </a:r>
          </a:p>
        </p:txBody>
      </p:sp>
      <p:grpSp>
        <p:nvGrpSpPr>
          <p:cNvPr id="2" name="Group 7"/>
          <p:cNvGrpSpPr>
            <a:grpSpLocks/>
          </p:cNvGrpSpPr>
          <p:nvPr/>
        </p:nvGrpSpPr>
        <p:grpSpPr bwMode="auto">
          <a:xfrm>
            <a:off x="6534150" y="444500"/>
            <a:ext cx="2478088" cy="3046413"/>
            <a:chOff x="4116" y="280"/>
            <a:chExt cx="1561" cy="1919"/>
          </a:xfrm>
        </p:grpSpPr>
        <p:pic>
          <p:nvPicPr>
            <p:cNvPr id="455684" name="Picture 4"/>
            <p:cNvPicPr>
              <a:picLocks noChangeAspect="1" noChangeArrowheads="1"/>
            </p:cNvPicPr>
            <p:nvPr/>
          </p:nvPicPr>
          <p:blipFill>
            <a:blip r:embed="rId4" cstate="print"/>
            <a:srcRect/>
            <a:stretch>
              <a:fillRect/>
            </a:stretch>
          </p:blipFill>
          <p:spPr bwMode="auto">
            <a:xfrm>
              <a:off x="4116" y="280"/>
              <a:ext cx="1561" cy="1654"/>
            </a:xfrm>
            <a:prstGeom prst="rect">
              <a:avLst/>
            </a:prstGeom>
            <a:noFill/>
            <a:ln w="9525">
              <a:noFill/>
              <a:miter lim="800000"/>
              <a:headEnd/>
              <a:tailEnd/>
            </a:ln>
            <a:effectLst>
              <a:outerShdw dist="35921" dir="2700000" algn="ctr" rotWithShape="0">
                <a:srgbClr val="808080"/>
              </a:outerShdw>
            </a:effectLst>
          </p:spPr>
        </p:pic>
        <p:sp>
          <p:nvSpPr>
            <p:cNvPr id="21511" name="Rectangle 6"/>
            <p:cNvSpPr>
              <a:spLocks noChangeArrowheads="1"/>
            </p:cNvSpPr>
            <p:nvPr/>
          </p:nvSpPr>
          <p:spPr bwMode="auto">
            <a:xfrm>
              <a:off x="4339" y="1949"/>
              <a:ext cx="1201" cy="250"/>
            </a:xfrm>
            <a:prstGeom prst="rect">
              <a:avLst/>
            </a:prstGeom>
            <a:noFill/>
            <a:ln w="9525">
              <a:noFill/>
              <a:miter lim="800000"/>
              <a:headEnd/>
              <a:tailEnd/>
            </a:ln>
          </p:spPr>
          <p:txBody>
            <a:bodyPr wrap="none" anchor="ctr">
              <a:spAutoFit/>
            </a:bodyPr>
            <a:lstStyle/>
            <a:p>
              <a:r>
                <a:rPr lang="en-US" sz="2000" b="1">
                  <a:solidFill>
                    <a:schemeClr val="tx2"/>
                  </a:solidFill>
                </a:rPr>
                <a:t>Lynn Margulis</a:t>
              </a:r>
            </a:p>
          </p:txBody>
        </p:sp>
      </p:grpSp>
      <p:pic>
        <p:nvPicPr>
          <p:cNvPr id="455689" name="Picture 9"/>
          <p:cNvPicPr>
            <a:picLocks noChangeAspect="1" noChangeArrowheads="1"/>
          </p:cNvPicPr>
          <p:nvPr/>
        </p:nvPicPr>
        <p:blipFill>
          <a:blip r:embed="rId5" cstate="print"/>
          <a:srcRect/>
          <a:stretch>
            <a:fillRect/>
          </a:stretch>
        </p:blipFill>
        <p:spPr bwMode="auto">
          <a:xfrm>
            <a:off x="6508750" y="5006975"/>
            <a:ext cx="2471738" cy="1660525"/>
          </a:xfrm>
          <a:prstGeom prst="rect">
            <a:avLst/>
          </a:prstGeom>
          <a:noFill/>
          <a:ln w="9525">
            <a:noFill/>
            <a:miter lim="800000"/>
            <a:headEnd/>
            <a:tailEnd/>
          </a:ln>
          <a:effectLst>
            <a:outerShdw dist="35921" dir="2700000" algn="ctr" rotWithShape="0">
              <a:srgbClr val="80808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55683">
                                            <p:txEl>
                                              <p:pRg st="2" end="2"/>
                                            </p:txEl>
                                          </p:spTgt>
                                        </p:tgtEl>
                                        <p:attrNameLst>
                                          <p:attrName>style.visibility</p:attrName>
                                        </p:attrNameLst>
                                      </p:cBhvr>
                                      <p:to>
                                        <p:strVal val="visible"/>
                                      </p:to>
                                    </p:set>
                                    <p:anim calcmode="lin" valueType="num">
                                      <p:cBhvr additive="base">
                                        <p:cTn id="12" dur="500" fill="hold"/>
                                        <p:tgtEl>
                                          <p:spTgt spid="455683">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5568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55683">
                                            <p:txEl>
                                              <p:pRg st="4" end="4"/>
                                            </p:txEl>
                                          </p:spTgt>
                                        </p:tgtEl>
                                        <p:attrNameLst>
                                          <p:attrName>style.visibility</p:attrName>
                                        </p:attrNameLst>
                                      </p:cBhvr>
                                      <p:to>
                                        <p:strVal val="visible"/>
                                      </p:to>
                                    </p:set>
                                    <p:anim calcmode="lin" valueType="num">
                                      <p:cBhvr additive="base">
                                        <p:cTn id="18" dur="500" fill="hold"/>
                                        <p:tgtEl>
                                          <p:spTgt spid="455683">
                                            <p:txEl>
                                              <p:pRg st="4" end="4"/>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5568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55683">
                                            <p:txEl>
                                              <p:pRg st="6" end="6"/>
                                            </p:txEl>
                                          </p:spTgt>
                                        </p:tgtEl>
                                        <p:attrNameLst>
                                          <p:attrName>style.visibility</p:attrName>
                                        </p:attrNameLst>
                                      </p:cBhvr>
                                      <p:to>
                                        <p:strVal val="visible"/>
                                      </p:to>
                                    </p:set>
                                    <p:anim calcmode="lin" valueType="num">
                                      <p:cBhvr additive="base">
                                        <p:cTn id="24" dur="500" fill="hold"/>
                                        <p:tgtEl>
                                          <p:spTgt spid="455683">
                                            <p:txEl>
                                              <p:pRg st="6" end="6"/>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5568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55683">
                                            <p:txEl>
                                              <p:pRg st="7" end="7"/>
                                            </p:txEl>
                                          </p:spTgt>
                                        </p:tgtEl>
                                        <p:attrNameLst>
                                          <p:attrName>style.visibility</p:attrName>
                                        </p:attrNameLst>
                                      </p:cBhvr>
                                      <p:to>
                                        <p:strVal val="visible"/>
                                      </p:to>
                                    </p:set>
                                    <p:anim calcmode="lin" valueType="num">
                                      <p:cBhvr additive="base">
                                        <p:cTn id="30" dur="500" fill="hold"/>
                                        <p:tgtEl>
                                          <p:spTgt spid="455683">
                                            <p:txEl>
                                              <p:pRg st="7" end="7"/>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5568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p:tgtEl>
                                      </p:cMediaNode>
                                    </p:audio>
                                  </p:sub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455689"/>
                                        </p:tgtEl>
                                        <p:attrNameLst>
                                          <p:attrName>style.visibility</p:attrName>
                                        </p:attrNameLst>
                                      </p:cBhvr>
                                      <p:to>
                                        <p:strVal val="visible"/>
                                      </p:to>
                                    </p:set>
                                    <p:animEffect transition="in" filter="wipe(left)">
                                      <p:cBhvr>
                                        <p:cTn id="35" dur="500"/>
                                        <p:tgtEl>
                                          <p:spTgt spid="455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5" cstate="print"/>
          <a:srcRect/>
          <a:stretch>
            <a:fillRect/>
          </a:stretch>
        </p:blipFill>
        <p:spPr bwMode="auto">
          <a:xfrm>
            <a:off x="4876800" y="2590800"/>
            <a:ext cx="4184650" cy="4267200"/>
          </a:xfrm>
          <a:prstGeom prst="rect">
            <a:avLst/>
          </a:prstGeom>
          <a:noFill/>
          <a:ln w="9525">
            <a:noFill/>
            <a:miter lim="800000"/>
            <a:headEnd/>
            <a:tailEnd/>
          </a:ln>
        </p:spPr>
      </p:pic>
      <p:pic>
        <p:nvPicPr>
          <p:cNvPr id="22531" name="Picture 3" descr="26-02-EvolClockAnalogy-L"/>
          <p:cNvPicPr>
            <a:picLocks noChangeAspect="1" noChangeArrowheads="1"/>
          </p:cNvPicPr>
          <p:nvPr/>
        </p:nvPicPr>
        <p:blipFill>
          <a:blip r:embed="rId6" cstate="print"/>
          <a:srcRect b="3600"/>
          <a:stretch>
            <a:fillRect/>
          </a:stretch>
        </p:blipFill>
        <p:spPr bwMode="auto">
          <a:xfrm>
            <a:off x="1143000" y="2590800"/>
            <a:ext cx="3427413" cy="4267200"/>
          </a:xfrm>
          <a:prstGeom prst="rect">
            <a:avLst/>
          </a:prstGeom>
          <a:noFill/>
          <a:ln w="9525">
            <a:noFill/>
            <a:miter lim="800000"/>
            <a:headEnd/>
            <a:tailEnd/>
          </a:ln>
        </p:spPr>
      </p:pic>
      <p:sp>
        <p:nvSpPr>
          <p:cNvPr id="22532" name="Rectangle 4"/>
          <p:cNvSpPr>
            <a:spLocks noGrp="1" noChangeArrowheads="1"/>
          </p:cNvSpPr>
          <p:nvPr>
            <p:ph type="title"/>
          </p:nvPr>
        </p:nvSpPr>
        <p:spPr/>
        <p:txBody>
          <a:bodyPr/>
          <a:lstStyle/>
          <a:p>
            <a:pPr eaLnBrk="1" hangingPunct="1"/>
            <a:r>
              <a:rPr lang="en-US" smtClean="0"/>
              <a:t>Cambrian explosion</a:t>
            </a:r>
          </a:p>
        </p:txBody>
      </p:sp>
      <p:sp>
        <p:nvSpPr>
          <p:cNvPr id="398341" name="Rectangle 5" descr="Rectangle: Click to edit Master text styles&#10;Second level&#10;Third level&#10;Fourth level&#10;Fifth level"/>
          <p:cNvSpPr>
            <a:spLocks noGrp="1" noChangeArrowheads="1"/>
          </p:cNvSpPr>
          <p:nvPr>
            <p:ph type="body" idx="1"/>
          </p:nvPr>
        </p:nvSpPr>
        <p:spPr>
          <a:xfrm>
            <a:off x="685800" y="1371600"/>
            <a:ext cx="8077200" cy="1524000"/>
          </a:xfrm>
        </p:spPr>
        <p:txBody>
          <a:bodyPr/>
          <a:lstStyle/>
          <a:p>
            <a:pPr eaLnBrk="1" hangingPunct="1"/>
            <a:r>
              <a:rPr lang="en-US" smtClean="0"/>
              <a:t>Diversification of Animals</a:t>
            </a:r>
            <a:endParaRPr lang="en-US" sz="2600" smtClean="0"/>
          </a:p>
          <a:p>
            <a:pPr lvl="1" eaLnBrk="1" hangingPunct="1"/>
            <a:r>
              <a:rPr lang="en-US" sz="2400" smtClean="0"/>
              <a:t>within 10–20 million years most of the major phyla of animals appear in fossil record</a:t>
            </a:r>
          </a:p>
        </p:txBody>
      </p:sp>
      <p:sp>
        <p:nvSpPr>
          <p:cNvPr id="398343" name="Oval 7"/>
          <p:cNvSpPr>
            <a:spLocks noChangeArrowheads="1"/>
          </p:cNvSpPr>
          <p:nvPr/>
        </p:nvSpPr>
        <p:spPr bwMode="auto">
          <a:xfrm>
            <a:off x="828675" y="5548313"/>
            <a:ext cx="1200150" cy="636587"/>
          </a:xfrm>
          <a:prstGeom prst="ellipse">
            <a:avLst/>
          </a:prstGeom>
          <a:noFill/>
          <a:ln w="57150">
            <a:solidFill>
              <a:srgbClr val="CC0000"/>
            </a:solidFill>
            <a:round/>
            <a:headEnd/>
            <a:tailEnd/>
          </a:ln>
        </p:spPr>
        <p:txBody>
          <a:bodyPr wrap="none" anchor="ctr"/>
          <a:lstStyle/>
          <a:p>
            <a:endParaRPr lang="en-US"/>
          </a:p>
        </p:txBody>
      </p:sp>
      <p:sp>
        <p:nvSpPr>
          <p:cNvPr id="398344" name="Oval 8"/>
          <p:cNvSpPr>
            <a:spLocks noChangeArrowheads="1"/>
          </p:cNvSpPr>
          <p:nvPr/>
        </p:nvSpPr>
        <p:spPr bwMode="auto">
          <a:xfrm>
            <a:off x="904875" y="3738563"/>
            <a:ext cx="1322388" cy="457200"/>
          </a:xfrm>
          <a:prstGeom prst="ellipse">
            <a:avLst/>
          </a:prstGeom>
          <a:noFill/>
          <a:ln w="57150">
            <a:solidFill>
              <a:srgbClr val="CC0000"/>
            </a:solidFill>
            <a:round/>
            <a:headEnd/>
            <a:tailEnd/>
          </a:ln>
        </p:spPr>
        <p:txBody>
          <a:bodyPr wrap="none" anchor="ctr"/>
          <a:lstStyle/>
          <a:p>
            <a:endParaRPr lang="en-US"/>
          </a:p>
        </p:txBody>
      </p:sp>
      <p:sp>
        <p:nvSpPr>
          <p:cNvPr id="22536" name="Rectangle 9"/>
          <p:cNvSpPr>
            <a:spLocks noChangeArrowheads="1"/>
          </p:cNvSpPr>
          <p:nvPr/>
        </p:nvSpPr>
        <p:spPr bwMode="auto">
          <a:xfrm>
            <a:off x="228600" y="3082925"/>
            <a:ext cx="1287463" cy="427038"/>
          </a:xfrm>
          <a:prstGeom prst="rect">
            <a:avLst/>
          </a:prstGeom>
          <a:solidFill>
            <a:srgbClr val="FFCC18"/>
          </a:solidFill>
          <a:ln w="9525">
            <a:noFill/>
            <a:miter lim="800000"/>
            <a:headEnd/>
            <a:tailEnd/>
          </a:ln>
        </p:spPr>
        <p:txBody>
          <a:bodyPr wrap="none" anchor="ctr">
            <a:spAutoFit/>
          </a:bodyPr>
          <a:lstStyle/>
          <a:p>
            <a:r>
              <a:rPr lang="en-US" sz="2200" b="1">
                <a:solidFill>
                  <a:srgbClr val="0F116A"/>
                </a:solidFill>
              </a:rPr>
              <a:t>543 mya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8343"/>
                                        </p:tgtEl>
                                        <p:attrNameLst>
                                          <p:attrName>style.visibility</p:attrName>
                                        </p:attrNameLst>
                                      </p:cBhvr>
                                      <p:to>
                                        <p:strVal val="visible"/>
                                      </p:to>
                                    </p:set>
                                    <p:animEffect transition="in" filter="wipe(left)">
                                      <p:cBhvr>
                                        <p:cTn id="7" dur="500"/>
                                        <p:tgtEl>
                                          <p:spTgt spid="39834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8344"/>
                                        </p:tgtEl>
                                        <p:attrNameLst>
                                          <p:attrName>style.visibility</p:attrName>
                                        </p:attrNameLst>
                                      </p:cBhvr>
                                      <p:to>
                                        <p:strVal val="visible"/>
                                      </p:to>
                                    </p:set>
                                    <p:animEffect transition="in" filter="wipe(left)">
                                      <p:cBhvr>
                                        <p:cTn id="12" dur="500"/>
                                        <p:tgtEl>
                                          <p:spTgt spid="398344"/>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98341">
                                            <p:txEl>
                                              <p:pRg st="1" end="1"/>
                                            </p:txEl>
                                          </p:spTgt>
                                        </p:tgtEl>
                                        <p:attrNameLst>
                                          <p:attrName>style.visibility</p:attrName>
                                        </p:attrNameLst>
                                      </p:cBhvr>
                                      <p:to>
                                        <p:strVal val="visible"/>
                                      </p:to>
                                    </p:set>
                                    <p:anim calcmode="lin" valueType="num">
                                      <p:cBhvr additive="base">
                                        <p:cTn id="17" dur="500" fill="hold"/>
                                        <p:tgtEl>
                                          <p:spTgt spid="398341">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9834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41" grpId="0" build="p" autoUpdateAnimBg="0"/>
      <p:bldP spid="398343" grpId="0" animBg="1"/>
      <p:bldP spid="3983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a:stretch>
            <a:fillRect/>
          </a:stretch>
        </p:blipFill>
        <p:spPr bwMode="auto">
          <a:xfrm>
            <a:off x="2362200" y="457200"/>
            <a:ext cx="6781800" cy="6383338"/>
          </a:xfrm>
          <a:prstGeom prst="rect">
            <a:avLst/>
          </a:prstGeom>
          <a:noFill/>
          <a:ln w="9525">
            <a:noFill/>
            <a:miter lim="800000"/>
            <a:headEnd/>
            <a:tailEnd/>
          </a:ln>
        </p:spPr>
      </p:pic>
      <p:pic>
        <p:nvPicPr>
          <p:cNvPr id="400387" name="Picture 3"/>
          <p:cNvPicPr>
            <a:picLocks noChangeAspect="1" noChangeArrowheads="1"/>
          </p:cNvPicPr>
          <p:nvPr/>
        </p:nvPicPr>
        <p:blipFill>
          <a:blip r:embed="rId4" cstate="print"/>
          <a:srcRect t="14157"/>
          <a:stretch>
            <a:fillRect/>
          </a:stretch>
        </p:blipFill>
        <p:spPr bwMode="auto">
          <a:xfrm>
            <a:off x="1066800" y="228600"/>
            <a:ext cx="2762250" cy="2813050"/>
          </a:xfrm>
          <a:prstGeom prst="rect">
            <a:avLst/>
          </a:prstGeom>
          <a:noFill/>
          <a:ln w="9525">
            <a:noFill/>
            <a:miter lim="800000"/>
            <a:headEnd/>
            <a:tailEnd/>
          </a:ln>
          <a:effectLst>
            <a:outerShdw dist="35921" dir="2700000" algn="ctr" rotWithShape="0">
              <a:srgbClr val="808080"/>
            </a:outerShdw>
          </a:effectLst>
        </p:spPr>
      </p:pic>
      <p:pic>
        <p:nvPicPr>
          <p:cNvPr id="23556" name="Picture 4"/>
          <p:cNvPicPr>
            <a:picLocks noChangeAspect="1" noChangeArrowheads="1"/>
          </p:cNvPicPr>
          <p:nvPr/>
        </p:nvPicPr>
        <p:blipFill>
          <a:blip r:embed="rId5" cstate="print"/>
          <a:srcRect b="1967"/>
          <a:stretch>
            <a:fillRect/>
          </a:stretch>
        </p:blipFill>
        <p:spPr bwMode="auto">
          <a:xfrm>
            <a:off x="838200" y="3132138"/>
            <a:ext cx="3289300" cy="2278062"/>
          </a:xfrm>
          <a:prstGeom prst="rect">
            <a:avLst/>
          </a:prstGeom>
          <a:noFill/>
          <a:ln w="9525">
            <a:noFill/>
            <a:miter lim="800000"/>
            <a:headEnd/>
            <a:tailEnd/>
          </a:ln>
        </p:spPr>
      </p:pic>
      <p:pic>
        <p:nvPicPr>
          <p:cNvPr id="23557" name="Picture 5" descr="bigfish_bite_md_clr"/>
          <p:cNvPicPr>
            <a:picLocks noChangeAspect="1" noChangeArrowheads="1"/>
          </p:cNvPicPr>
          <p:nvPr/>
        </p:nvPicPr>
        <p:blipFill>
          <a:blip r:embed="rId6" cstate="print"/>
          <a:srcRect/>
          <a:stretch>
            <a:fillRect/>
          </a:stretch>
        </p:blipFill>
        <p:spPr bwMode="auto">
          <a:xfrm flipH="1">
            <a:off x="1143000" y="6069013"/>
            <a:ext cx="841375" cy="788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
          <p:cNvGrpSpPr>
            <a:grpSpLocks/>
          </p:cNvGrpSpPr>
          <p:nvPr/>
        </p:nvGrpSpPr>
        <p:grpSpPr bwMode="auto">
          <a:xfrm>
            <a:off x="163513" y="327025"/>
            <a:ext cx="8532812" cy="6530975"/>
            <a:chOff x="103" y="206"/>
            <a:chExt cx="5375" cy="4114"/>
          </a:xfrm>
        </p:grpSpPr>
        <p:pic>
          <p:nvPicPr>
            <p:cNvPr id="6148" name="Picture 3" descr="04_16"/>
            <p:cNvPicPr>
              <a:picLocks noChangeAspect="1" noChangeArrowheads="1"/>
            </p:cNvPicPr>
            <p:nvPr/>
          </p:nvPicPr>
          <p:blipFill>
            <a:blip r:embed="rId4" cstate="print"/>
            <a:srcRect l="4500" t="1500"/>
            <a:stretch>
              <a:fillRect/>
            </a:stretch>
          </p:blipFill>
          <p:spPr bwMode="auto">
            <a:xfrm>
              <a:off x="161" y="206"/>
              <a:ext cx="5317" cy="4114"/>
            </a:xfrm>
            <a:prstGeom prst="rect">
              <a:avLst/>
            </a:prstGeom>
            <a:noFill/>
            <a:ln w="9525">
              <a:noFill/>
              <a:miter lim="800000"/>
              <a:headEnd/>
              <a:tailEnd/>
            </a:ln>
          </p:spPr>
        </p:pic>
        <p:sp>
          <p:nvSpPr>
            <p:cNvPr id="6149" name="Rectangle 4"/>
            <p:cNvSpPr>
              <a:spLocks noChangeArrowheads="1"/>
            </p:cNvSpPr>
            <p:nvPr/>
          </p:nvSpPr>
          <p:spPr bwMode="auto">
            <a:xfrm>
              <a:off x="2565" y="576"/>
              <a:ext cx="410" cy="106"/>
            </a:xfrm>
            <a:prstGeom prst="rect">
              <a:avLst/>
            </a:prstGeom>
            <a:noFill/>
            <a:ln w="9525">
              <a:noFill/>
              <a:miter lim="800000"/>
              <a:headEnd/>
              <a:tailEnd/>
            </a:ln>
          </p:spPr>
          <p:txBody>
            <a:bodyPr wrap="none" lIns="0" tIns="0" rIns="0" bIns="0">
              <a:spAutoFit/>
            </a:bodyPr>
            <a:lstStyle/>
            <a:p>
              <a:pPr algn="l">
                <a:lnSpc>
                  <a:spcPct val="85000"/>
                </a:lnSpc>
              </a:pPr>
              <a:r>
                <a:rPr lang="en-US" sz="1300" b="1">
                  <a:solidFill>
                    <a:srgbClr val="000000"/>
                  </a:solidFill>
                </a:rPr>
                <a:t>Bacteria</a:t>
              </a:r>
              <a:endParaRPr lang="en-US" b="1"/>
            </a:p>
          </p:txBody>
        </p:sp>
        <p:sp>
          <p:nvSpPr>
            <p:cNvPr id="6150" name="Rectangle 5"/>
            <p:cNvSpPr>
              <a:spLocks noChangeArrowheads="1"/>
            </p:cNvSpPr>
            <p:nvPr/>
          </p:nvSpPr>
          <p:spPr bwMode="auto">
            <a:xfrm>
              <a:off x="3028" y="576"/>
              <a:ext cx="399" cy="212"/>
            </a:xfrm>
            <a:prstGeom prst="rect">
              <a:avLst/>
            </a:prstGeom>
            <a:noFill/>
            <a:ln w="9525">
              <a:noFill/>
              <a:miter lim="800000"/>
              <a:headEnd/>
              <a:tailEnd/>
            </a:ln>
          </p:spPr>
          <p:txBody>
            <a:bodyPr wrap="none" lIns="0" tIns="0" rIns="0" bIns="0">
              <a:spAutoFit/>
            </a:bodyPr>
            <a:lstStyle/>
            <a:p>
              <a:pPr algn="l">
                <a:lnSpc>
                  <a:spcPct val="85000"/>
                </a:lnSpc>
              </a:pPr>
              <a:r>
                <a:rPr lang="en-US" sz="1300" b="1">
                  <a:solidFill>
                    <a:srgbClr val="000000"/>
                  </a:solidFill>
                </a:rPr>
                <a:t>Archae-</a:t>
              </a:r>
            </a:p>
            <a:p>
              <a:pPr algn="l">
                <a:lnSpc>
                  <a:spcPct val="85000"/>
                </a:lnSpc>
              </a:pPr>
              <a:r>
                <a:rPr lang="en-US" sz="1300" b="1">
                  <a:solidFill>
                    <a:srgbClr val="000000"/>
                  </a:solidFill>
                </a:rPr>
                <a:t>bacteria</a:t>
              </a:r>
            </a:p>
          </p:txBody>
        </p:sp>
        <p:sp>
          <p:nvSpPr>
            <p:cNvPr id="6151" name="Rectangle 6"/>
            <p:cNvSpPr>
              <a:spLocks noChangeArrowheads="1"/>
            </p:cNvSpPr>
            <p:nvPr/>
          </p:nvSpPr>
          <p:spPr bwMode="auto">
            <a:xfrm>
              <a:off x="4806" y="576"/>
              <a:ext cx="433" cy="106"/>
            </a:xfrm>
            <a:prstGeom prst="rect">
              <a:avLst/>
            </a:prstGeom>
            <a:noFill/>
            <a:ln w="9525">
              <a:noFill/>
              <a:miter lim="800000"/>
              <a:headEnd/>
              <a:tailEnd/>
            </a:ln>
          </p:spPr>
          <p:txBody>
            <a:bodyPr wrap="none" lIns="0" tIns="0" rIns="0" bIns="0">
              <a:spAutoFit/>
            </a:bodyPr>
            <a:lstStyle/>
            <a:p>
              <a:pPr algn="l">
                <a:lnSpc>
                  <a:spcPct val="85000"/>
                </a:lnSpc>
              </a:pPr>
              <a:r>
                <a:rPr lang="en-US" sz="1300" b="1">
                  <a:solidFill>
                    <a:srgbClr val="000000"/>
                  </a:solidFill>
                </a:rPr>
                <a:t>Animalia</a:t>
              </a:r>
              <a:endParaRPr lang="en-US" b="1"/>
            </a:p>
          </p:txBody>
        </p:sp>
        <p:sp>
          <p:nvSpPr>
            <p:cNvPr id="6152" name="Rectangle 7"/>
            <p:cNvSpPr>
              <a:spLocks noChangeArrowheads="1"/>
            </p:cNvSpPr>
            <p:nvPr/>
          </p:nvSpPr>
          <p:spPr bwMode="auto">
            <a:xfrm>
              <a:off x="4394" y="576"/>
              <a:ext cx="283" cy="106"/>
            </a:xfrm>
            <a:prstGeom prst="rect">
              <a:avLst/>
            </a:prstGeom>
            <a:noFill/>
            <a:ln w="9525">
              <a:noFill/>
              <a:miter lim="800000"/>
              <a:headEnd/>
              <a:tailEnd/>
            </a:ln>
          </p:spPr>
          <p:txBody>
            <a:bodyPr wrap="none" lIns="0" tIns="0" rIns="0" bIns="0">
              <a:spAutoFit/>
            </a:bodyPr>
            <a:lstStyle/>
            <a:p>
              <a:pPr algn="l">
                <a:lnSpc>
                  <a:spcPct val="85000"/>
                </a:lnSpc>
              </a:pPr>
              <a:r>
                <a:rPr lang="en-US" sz="1300" b="1">
                  <a:solidFill>
                    <a:srgbClr val="000000"/>
                  </a:solidFill>
                </a:rPr>
                <a:t>Fungi</a:t>
              </a:r>
              <a:endParaRPr lang="en-US" b="1"/>
            </a:p>
          </p:txBody>
        </p:sp>
        <p:sp>
          <p:nvSpPr>
            <p:cNvPr id="6153" name="Rectangle 8"/>
            <p:cNvSpPr>
              <a:spLocks noChangeArrowheads="1"/>
            </p:cNvSpPr>
            <p:nvPr/>
          </p:nvSpPr>
          <p:spPr bwMode="auto">
            <a:xfrm>
              <a:off x="3487" y="576"/>
              <a:ext cx="387" cy="106"/>
            </a:xfrm>
            <a:prstGeom prst="rect">
              <a:avLst/>
            </a:prstGeom>
            <a:noFill/>
            <a:ln w="9525">
              <a:noFill/>
              <a:miter lim="800000"/>
              <a:headEnd/>
              <a:tailEnd/>
            </a:ln>
          </p:spPr>
          <p:txBody>
            <a:bodyPr wrap="none" lIns="0" tIns="0" rIns="0" bIns="0">
              <a:spAutoFit/>
            </a:bodyPr>
            <a:lstStyle/>
            <a:p>
              <a:pPr algn="l">
                <a:lnSpc>
                  <a:spcPct val="85000"/>
                </a:lnSpc>
              </a:pPr>
              <a:r>
                <a:rPr lang="en-US" sz="1300" b="1">
                  <a:solidFill>
                    <a:srgbClr val="000000"/>
                  </a:solidFill>
                </a:rPr>
                <a:t>Protista</a:t>
              </a:r>
              <a:endParaRPr lang="en-US" b="1"/>
            </a:p>
          </p:txBody>
        </p:sp>
        <p:sp>
          <p:nvSpPr>
            <p:cNvPr id="6154" name="Rectangle 9"/>
            <p:cNvSpPr>
              <a:spLocks noChangeArrowheads="1"/>
            </p:cNvSpPr>
            <p:nvPr/>
          </p:nvSpPr>
          <p:spPr bwMode="auto">
            <a:xfrm>
              <a:off x="3936" y="576"/>
              <a:ext cx="370" cy="106"/>
            </a:xfrm>
            <a:prstGeom prst="rect">
              <a:avLst/>
            </a:prstGeom>
            <a:noFill/>
            <a:ln w="9525">
              <a:noFill/>
              <a:miter lim="800000"/>
              <a:headEnd/>
              <a:tailEnd/>
            </a:ln>
          </p:spPr>
          <p:txBody>
            <a:bodyPr wrap="none" lIns="0" tIns="0" rIns="0" bIns="0">
              <a:spAutoFit/>
            </a:bodyPr>
            <a:lstStyle/>
            <a:p>
              <a:pPr algn="l">
                <a:lnSpc>
                  <a:spcPct val="85000"/>
                </a:lnSpc>
              </a:pPr>
              <a:r>
                <a:rPr lang="en-US" sz="1300" b="1">
                  <a:solidFill>
                    <a:srgbClr val="000000"/>
                  </a:solidFill>
                </a:rPr>
                <a:t>Plantae</a:t>
              </a:r>
              <a:endParaRPr lang="en-US" b="1"/>
            </a:p>
          </p:txBody>
        </p:sp>
        <p:sp>
          <p:nvSpPr>
            <p:cNvPr id="6155" name="Freeform 10"/>
            <p:cNvSpPr>
              <a:spLocks/>
            </p:cNvSpPr>
            <p:nvPr/>
          </p:nvSpPr>
          <p:spPr bwMode="auto">
            <a:xfrm>
              <a:off x="3497" y="672"/>
              <a:ext cx="358" cy="42"/>
            </a:xfrm>
            <a:custGeom>
              <a:avLst/>
              <a:gdLst>
                <a:gd name="T0" fmla="*/ 0 w 358"/>
                <a:gd name="T1" fmla="*/ 42 h 42"/>
                <a:gd name="T2" fmla="*/ 0 w 358"/>
                <a:gd name="T3" fmla="*/ 0 h 42"/>
                <a:gd name="T4" fmla="*/ 358 w 358"/>
                <a:gd name="T5" fmla="*/ 0 h 42"/>
                <a:gd name="T6" fmla="*/ 358 w 358"/>
                <a:gd name="T7" fmla="*/ 33 h 42"/>
                <a:gd name="T8" fmla="*/ 0 60000 65536"/>
                <a:gd name="T9" fmla="*/ 0 60000 65536"/>
                <a:gd name="T10" fmla="*/ 0 60000 65536"/>
                <a:gd name="T11" fmla="*/ 0 60000 65536"/>
                <a:gd name="T12" fmla="*/ 0 w 358"/>
                <a:gd name="T13" fmla="*/ 0 h 42"/>
                <a:gd name="T14" fmla="*/ 358 w 358"/>
                <a:gd name="T15" fmla="*/ 42 h 42"/>
              </a:gdLst>
              <a:ahLst/>
              <a:cxnLst>
                <a:cxn ang="T8">
                  <a:pos x="T0" y="T1"/>
                </a:cxn>
                <a:cxn ang="T9">
                  <a:pos x="T2" y="T3"/>
                </a:cxn>
                <a:cxn ang="T10">
                  <a:pos x="T4" y="T5"/>
                </a:cxn>
                <a:cxn ang="T11">
                  <a:pos x="T6" y="T7"/>
                </a:cxn>
              </a:cxnLst>
              <a:rect l="T12" t="T13" r="T14" b="T15"/>
              <a:pathLst>
                <a:path w="358" h="42">
                  <a:moveTo>
                    <a:pt x="0" y="42"/>
                  </a:moveTo>
                  <a:lnTo>
                    <a:pt x="0" y="0"/>
                  </a:lnTo>
                  <a:lnTo>
                    <a:pt x="358" y="0"/>
                  </a:lnTo>
                  <a:lnTo>
                    <a:pt x="358" y="33"/>
                  </a:lnTo>
                </a:path>
              </a:pathLst>
            </a:custGeom>
            <a:noFill/>
            <a:ln w="12700">
              <a:solidFill>
                <a:srgbClr val="000000"/>
              </a:solidFill>
              <a:prstDash val="solid"/>
              <a:round/>
              <a:headEnd/>
              <a:tailEnd/>
            </a:ln>
          </p:spPr>
          <p:txBody>
            <a:bodyPr/>
            <a:lstStyle/>
            <a:p>
              <a:endParaRPr lang="en-US"/>
            </a:p>
          </p:txBody>
        </p:sp>
        <p:sp>
          <p:nvSpPr>
            <p:cNvPr id="6156" name="Rectangle 11"/>
            <p:cNvSpPr>
              <a:spLocks noChangeArrowheads="1"/>
            </p:cNvSpPr>
            <p:nvPr/>
          </p:nvSpPr>
          <p:spPr bwMode="auto">
            <a:xfrm>
              <a:off x="317" y="3951"/>
              <a:ext cx="303" cy="139"/>
            </a:xfrm>
            <a:prstGeom prst="rect">
              <a:avLst/>
            </a:prstGeom>
            <a:noFill/>
            <a:ln w="9525">
              <a:noFill/>
              <a:miter lim="800000"/>
              <a:headEnd/>
              <a:tailEnd/>
            </a:ln>
          </p:spPr>
          <p:txBody>
            <a:bodyPr wrap="none" lIns="0" tIns="0" rIns="0" bIns="0">
              <a:spAutoFit/>
            </a:bodyPr>
            <a:lstStyle/>
            <a:p>
              <a:pPr algn="l">
                <a:lnSpc>
                  <a:spcPct val="85000"/>
                </a:lnSpc>
              </a:pPr>
              <a:r>
                <a:rPr lang="en-US" sz="1700" b="1">
                  <a:solidFill>
                    <a:srgbClr val="000000"/>
                  </a:solidFill>
                </a:rPr>
                <a:t>4500</a:t>
              </a:r>
              <a:endParaRPr lang="en-US" b="1"/>
            </a:p>
          </p:txBody>
        </p:sp>
        <p:sp>
          <p:nvSpPr>
            <p:cNvPr id="6157" name="Rectangle 12"/>
            <p:cNvSpPr>
              <a:spLocks noChangeArrowheads="1"/>
            </p:cNvSpPr>
            <p:nvPr/>
          </p:nvSpPr>
          <p:spPr bwMode="auto">
            <a:xfrm>
              <a:off x="317" y="3578"/>
              <a:ext cx="303" cy="139"/>
            </a:xfrm>
            <a:prstGeom prst="rect">
              <a:avLst/>
            </a:prstGeom>
            <a:noFill/>
            <a:ln w="9525">
              <a:noFill/>
              <a:miter lim="800000"/>
              <a:headEnd/>
              <a:tailEnd/>
            </a:ln>
          </p:spPr>
          <p:txBody>
            <a:bodyPr wrap="none" lIns="0" tIns="0" rIns="0" bIns="0">
              <a:spAutoFit/>
            </a:bodyPr>
            <a:lstStyle/>
            <a:p>
              <a:pPr algn="l">
                <a:lnSpc>
                  <a:spcPct val="85000"/>
                </a:lnSpc>
              </a:pPr>
              <a:r>
                <a:rPr lang="en-US" sz="1700" b="1">
                  <a:solidFill>
                    <a:srgbClr val="000000"/>
                  </a:solidFill>
                </a:rPr>
                <a:t>4000</a:t>
              </a:r>
              <a:endParaRPr lang="en-US" b="1"/>
            </a:p>
          </p:txBody>
        </p:sp>
        <p:sp>
          <p:nvSpPr>
            <p:cNvPr id="6158" name="Rectangle 13"/>
            <p:cNvSpPr>
              <a:spLocks noChangeArrowheads="1"/>
            </p:cNvSpPr>
            <p:nvPr/>
          </p:nvSpPr>
          <p:spPr bwMode="auto">
            <a:xfrm>
              <a:off x="317" y="3206"/>
              <a:ext cx="303" cy="139"/>
            </a:xfrm>
            <a:prstGeom prst="rect">
              <a:avLst/>
            </a:prstGeom>
            <a:noFill/>
            <a:ln w="9525">
              <a:noFill/>
              <a:miter lim="800000"/>
              <a:headEnd/>
              <a:tailEnd/>
            </a:ln>
          </p:spPr>
          <p:txBody>
            <a:bodyPr wrap="none" lIns="0" tIns="0" rIns="0" bIns="0">
              <a:spAutoFit/>
            </a:bodyPr>
            <a:lstStyle/>
            <a:p>
              <a:pPr algn="l">
                <a:lnSpc>
                  <a:spcPct val="85000"/>
                </a:lnSpc>
              </a:pPr>
              <a:r>
                <a:rPr lang="en-US" sz="1700" b="1">
                  <a:solidFill>
                    <a:srgbClr val="000000"/>
                  </a:solidFill>
                </a:rPr>
                <a:t>3500</a:t>
              </a:r>
              <a:endParaRPr lang="en-US" b="1"/>
            </a:p>
          </p:txBody>
        </p:sp>
        <p:sp>
          <p:nvSpPr>
            <p:cNvPr id="6159" name="Rectangle 14"/>
            <p:cNvSpPr>
              <a:spLocks noChangeArrowheads="1"/>
            </p:cNvSpPr>
            <p:nvPr/>
          </p:nvSpPr>
          <p:spPr bwMode="auto">
            <a:xfrm>
              <a:off x="317" y="2834"/>
              <a:ext cx="303" cy="139"/>
            </a:xfrm>
            <a:prstGeom prst="rect">
              <a:avLst/>
            </a:prstGeom>
            <a:noFill/>
            <a:ln w="9525">
              <a:noFill/>
              <a:miter lim="800000"/>
              <a:headEnd/>
              <a:tailEnd/>
            </a:ln>
          </p:spPr>
          <p:txBody>
            <a:bodyPr wrap="none" lIns="0" tIns="0" rIns="0" bIns="0">
              <a:spAutoFit/>
            </a:bodyPr>
            <a:lstStyle/>
            <a:p>
              <a:pPr algn="l">
                <a:lnSpc>
                  <a:spcPct val="85000"/>
                </a:lnSpc>
              </a:pPr>
              <a:r>
                <a:rPr lang="en-US" sz="1700" b="1">
                  <a:solidFill>
                    <a:srgbClr val="000000"/>
                  </a:solidFill>
                </a:rPr>
                <a:t>3000</a:t>
              </a:r>
              <a:endParaRPr lang="en-US" b="1"/>
            </a:p>
          </p:txBody>
        </p:sp>
        <p:sp>
          <p:nvSpPr>
            <p:cNvPr id="6160" name="Rectangle 15"/>
            <p:cNvSpPr>
              <a:spLocks noChangeArrowheads="1"/>
            </p:cNvSpPr>
            <p:nvPr/>
          </p:nvSpPr>
          <p:spPr bwMode="auto">
            <a:xfrm>
              <a:off x="317" y="2462"/>
              <a:ext cx="303" cy="139"/>
            </a:xfrm>
            <a:prstGeom prst="rect">
              <a:avLst/>
            </a:prstGeom>
            <a:noFill/>
            <a:ln w="9525">
              <a:noFill/>
              <a:miter lim="800000"/>
              <a:headEnd/>
              <a:tailEnd/>
            </a:ln>
          </p:spPr>
          <p:txBody>
            <a:bodyPr wrap="none" lIns="0" tIns="0" rIns="0" bIns="0">
              <a:spAutoFit/>
            </a:bodyPr>
            <a:lstStyle/>
            <a:p>
              <a:pPr algn="l">
                <a:lnSpc>
                  <a:spcPct val="85000"/>
                </a:lnSpc>
              </a:pPr>
              <a:r>
                <a:rPr lang="en-US" sz="1700" b="1">
                  <a:solidFill>
                    <a:srgbClr val="000000"/>
                  </a:solidFill>
                </a:rPr>
                <a:t>2500</a:t>
              </a:r>
              <a:endParaRPr lang="en-US" b="1"/>
            </a:p>
          </p:txBody>
        </p:sp>
        <p:sp>
          <p:nvSpPr>
            <p:cNvPr id="6161" name="Rectangle 16"/>
            <p:cNvSpPr>
              <a:spLocks noChangeArrowheads="1"/>
            </p:cNvSpPr>
            <p:nvPr/>
          </p:nvSpPr>
          <p:spPr bwMode="auto">
            <a:xfrm>
              <a:off x="317" y="2089"/>
              <a:ext cx="303" cy="139"/>
            </a:xfrm>
            <a:prstGeom prst="rect">
              <a:avLst/>
            </a:prstGeom>
            <a:noFill/>
            <a:ln w="9525">
              <a:noFill/>
              <a:miter lim="800000"/>
              <a:headEnd/>
              <a:tailEnd/>
            </a:ln>
          </p:spPr>
          <p:txBody>
            <a:bodyPr wrap="none" lIns="0" tIns="0" rIns="0" bIns="0">
              <a:spAutoFit/>
            </a:bodyPr>
            <a:lstStyle/>
            <a:p>
              <a:pPr algn="l">
                <a:lnSpc>
                  <a:spcPct val="85000"/>
                </a:lnSpc>
              </a:pPr>
              <a:r>
                <a:rPr lang="en-US" sz="1700" b="1">
                  <a:solidFill>
                    <a:srgbClr val="000000"/>
                  </a:solidFill>
                </a:rPr>
                <a:t>2000</a:t>
              </a:r>
              <a:endParaRPr lang="en-US" b="1"/>
            </a:p>
          </p:txBody>
        </p:sp>
        <p:sp>
          <p:nvSpPr>
            <p:cNvPr id="6162" name="Rectangle 17"/>
            <p:cNvSpPr>
              <a:spLocks noChangeArrowheads="1"/>
            </p:cNvSpPr>
            <p:nvPr/>
          </p:nvSpPr>
          <p:spPr bwMode="auto">
            <a:xfrm>
              <a:off x="393" y="973"/>
              <a:ext cx="227" cy="139"/>
            </a:xfrm>
            <a:prstGeom prst="rect">
              <a:avLst/>
            </a:prstGeom>
            <a:noFill/>
            <a:ln w="9525">
              <a:noFill/>
              <a:miter lim="800000"/>
              <a:headEnd/>
              <a:tailEnd/>
            </a:ln>
          </p:spPr>
          <p:txBody>
            <a:bodyPr wrap="none" lIns="0" tIns="0" rIns="0" bIns="0">
              <a:spAutoFit/>
            </a:bodyPr>
            <a:lstStyle/>
            <a:p>
              <a:pPr algn="l">
                <a:lnSpc>
                  <a:spcPct val="85000"/>
                </a:lnSpc>
              </a:pPr>
              <a:r>
                <a:rPr lang="en-US" sz="1700" b="1">
                  <a:solidFill>
                    <a:srgbClr val="000000"/>
                  </a:solidFill>
                </a:rPr>
                <a:t>500</a:t>
              </a:r>
              <a:endParaRPr lang="en-US" b="1"/>
            </a:p>
          </p:txBody>
        </p:sp>
        <p:sp>
          <p:nvSpPr>
            <p:cNvPr id="6163" name="Rectangle 18"/>
            <p:cNvSpPr>
              <a:spLocks noChangeArrowheads="1"/>
            </p:cNvSpPr>
            <p:nvPr/>
          </p:nvSpPr>
          <p:spPr bwMode="auto">
            <a:xfrm>
              <a:off x="317" y="1717"/>
              <a:ext cx="303" cy="139"/>
            </a:xfrm>
            <a:prstGeom prst="rect">
              <a:avLst/>
            </a:prstGeom>
            <a:noFill/>
            <a:ln w="9525">
              <a:noFill/>
              <a:miter lim="800000"/>
              <a:headEnd/>
              <a:tailEnd/>
            </a:ln>
          </p:spPr>
          <p:txBody>
            <a:bodyPr wrap="none" lIns="0" tIns="0" rIns="0" bIns="0">
              <a:spAutoFit/>
            </a:bodyPr>
            <a:lstStyle/>
            <a:p>
              <a:pPr algn="l">
                <a:lnSpc>
                  <a:spcPct val="85000"/>
                </a:lnSpc>
              </a:pPr>
              <a:r>
                <a:rPr lang="en-US" sz="1700" b="1">
                  <a:solidFill>
                    <a:srgbClr val="000000"/>
                  </a:solidFill>
                </a:rPr>
                <a:t>1500</a:t>
              </a:r>
              <a:endParaRPr lang="en-US" b="1"/>
            </a:p>
          </p:txBody>
        </p:sp>
        <p:sp>
          <p:nvSpPr>
            <p:cNvPr id="6164" name="Rectangle 19"/>
            <p:cNvSpPr>
              <a:spLocks noChangeArrowheads="1"/>
            </p:cNvSpPr>
            <p:nvPr/>
          </p:nvSpPr>
          <p:spPr bwMode="auto">
            <a:xfrm>
              <a:off x="518" y="619"/>
              <a:ext cx="76" cy="139"/>
            </a:xfrm>
            <a:prstGeom prst="rect">
              <a:avLst/>
            </a:prstGeom>
            <a:noFill/>
            <a:ln w="9525">
              <a:noFill/>
              <a:miter lim="800000"/>
              <a:headEnd/>
              <a:tailEnd/>
            </a:ln>
          </p:spPr>
          <p:txBody>
            <a:bodyPr wrap="none" lIns="0" tIns="0" rIns="0" bIns="0">
              <a:spAutoFit/>
            </a:bodyPr>
            <a:lstStyle/>
            <a:p>
              <a:pPr algn="l">
                <a:lnSpc>
                  <a:spcPct val="85000"/>
                </a:lnSpc>
              </a:pPr>
              <a:r>
                <a:rPr lang="en-US" sz="1700" b="1">
                  <a:solidFill>
                    <a:srgbClr val="000000"/>
                  </a:solidFill>
                </a:rPr>
                <a:t>0</a:t>
              </a:r>
              <a:endParaRPr lang="en-US" b="1"/>
            </a:p>
          </p:txBody>
        </p:sp>
        <p:sp>
          <p:nvSpPr>
            <p:cNvPr id="6165" name="Rectangle 20"/>
            <p:cNvSpPr>
              <a:spLocks noChangeArrowheads="1"/>
            </p:cNvSpPr>
            <p:nvPr/>
          </p:nvSpPr>
          <p:spPr bwMode="auto">
            <a:xfrm>
              <a:off x="317" y="1345"/>
              <a:ext cx="303" cy="139"/>
            </a:xfrm>
            <a:prstGeom prst="rect">
              <a:avLst/>
            </a:prstGeom>
            <a:noFill/>
            <a:ln w="9525">
              <a:noFill/>
              <a:miter lim="800000"/>
              <a:headEnd/>
              <a:tailEnd/>
            </a:ln>
          </p:spPr>
          <p:txBody>
            <a:bodyPr wrap="none" lIns="0" tIns="0" rIns="0" bIns="0">
              <a:spAutoFit/>
            </a:bodyPr>
            <a:lstStyle/>
            <a:p>
              <a:pPr algn="l">
                <a:lnSpc>
                  <a:spcPct val="85000"/>
                </a:lnSpc>
              </a:pPr>
              <a:r>
                <a:rPr lang="en-US" sz="1700" b="1">
                  <a:solidFill>
                    <a:srgbClr val="000000"/>
                  </a:solidFill>
                </a:rPr>
                <a:t>1000</a:t>
              </a:r>
              <a:endParaRPr lang="en-US" b="1"/>
            </a:p>
          </p:txBody>
        </p:sp>
        <p:sp>
          <p:nvSpPr>
            <p:cNvPr id="6166" name="Rectangle 21"/>
            <p:cNvSpPr>
              <a:spLocks noChangeArrowheads="1"/>
            </p:cNvSpPr>
            <p:nvPr/>
          </p:nvSpPr>
          <p:spPr bwMode="auto">
            <a:xfrm>
              <a:off x="1147" y="3994"/>
              <a:ext cx="1060" cy="122"/>
            </a:xfrm>
            <a:prstGeom prst="rect">
              <a:avLst/>
            </a:prstGeom>
            <a:noFill/>
            <a:ln w="9525">
              <a:noFill/>
              <a:miter lim="800000"/>
              <a:headEnd/>
              <a:tailEnd/>
            </a:ln>
          </p:spPr>
          <p:txBody>
            <a:bodyPr wrap="none" lIns="0" tIns="0" rIns="0" bIns="0">
              <a:spAutoFit/>
            </a:bodyPr>
            <a:lstStyle/>
            <a:p>
              <a:pPr algn="l">
                <a:lnSpc>
                  <a:spcPct val="85000"/>
                </a:lnSpc>
              </a:pPr>
              <a:r>
                <a:rPr lang="en-US" sz="1500" b="1">
                  <a:solidFill>
                    <a:srgbClr val="000000"/>
                  </a:solidFill>
                </a:rPr>
                <a:t>Formation of earth</a:t>
              </a:r>
              <a:endParaRPr lang="en-US" sz="2000" b="1"/>
            </a:p>
          </p:txBody>
        </p:sp>
        <p:sp>
          <p:nvSpPr>
            <p:cNvPr id="6167" name="Rectangle 22"/>
            <p:cNvSpPr>
              <a:spLocks noChangeArrowheads="1"/>
            </p:cNvSpPr>
            <p:nvPr/>
          </p:nvSpPr>
          <p:spPr bwMode="auto">
            <a:xfrm>
              <a:off x="1147" y="3436"/>
              <a:ext cx="1240" cy="244"/>
            </a:xfrm>
            <a:prstGeom prst="rect">
              <a:avLst/>
            </a:prstGeom>
            <a:noFill/>
            <a:ln w="9525">
              <a:noFill/>
              <a:miter lim="800000"/>
              <a:headEnd/>
              <a:tailEnd/>
            </a:ln>
          </p:spPr>
          <p:txBody>
            <a:bodyPr wrap="none" lIns="0" tIns="0" rIns="0" bIns="0">
              <a:spAutoFit/>
            </a:bodyPr>
            <a:lstStyle/>
            <a:p>
              <a:pPr algn="l">
                <a:lnSpc>
                  <a:spcPct val="85000"/>
                </a:lnSpc>
              </a:pPr>
              <a:r>
                <a:rPr lang="en-US" sz="1500" b="1">
                  <a:solidFill>
                    <a:srgbClr val="000000"/>
                  </a:solidFill>
                </a:rPr>
                <a:t>Molten-hot surface of</a:t>
              </a:r>
            </a:p>
            <a:p>
              <a:pPr algn="l">
                <a:lnSpc>
                  <a:spcPct val="85000"/>
                </a:lnSpc>
              </a:pPr>
              <a:r>
                <a:rPr lang="en-US" sz="1500" b="1">
                  <a:solidFill>
                    <a:srgbClr val="000000"/>
                  </a:solidFill>
                </a:rPr>
                <a:t>earth becomes cooler</a:t>
              </a:r>
              <a:endParaRPr lang="en-US" sz="2000" b="1"/>
            </a:p>
          </p:txBody>
        </p:sp>
        <p:sp>
          <p:nvSpPr>
            <p:cNvPr id="6168" name="Rectangle 23"/>
            <p:cNvSpPr>
              <a:spLocks noChangeArrowheads="1"/>
            </p:cNvSpPr>
            <p:nvPr/>
          </p:nvSpPr>
          <p:spPr bwMode="auto">
            <a:xfrm>
              <a:off x="1147" y="2461"/>
              <a:ext cx="1247" cy="244"/>
            </a:xfrm>
            <a:prstGeom prst="rect">
              <a:avLst/>
            </a:prstGeom>
            <a:noFill/>
            <a:ln w="9525">
              <a:noFill/>
              <a:miter lim="800000"/>
              <a:headEnd/>
              <a:tailEnd/>
            </a:ln>
          </p:spPr>
          <p:txBody>
            <a:bodyPr wrap="none" lIns="0" tIns="0" rIns="0" bIns="0">
              <a:spAutoFit/>
            </a:bodyPr>
            <a:lstStyle/>
            <a:p>
              <a:pPr algn="l">
                <a:lnSpc>
                  <a:spcPct val="85000"/>
                </a:lnSpc>
              </a:pPr>
              <a:r>
                <a:rPr lang="en-US" sz="1500" b="1">
                  <a:solidFill>
                    <a:srgbClr val="000000"/>
                  </a:solidFill>
                </a:rPr>
                <a:t>Oldest definite fossils</a:t>
              </a:r>
            </a:p>
            <a:p>
              <a:pPr algn="l">
                <a:lnSpc>
                  <a:spcPct val="85000"/>
                </a:lnSpc>
              </a:pPr>
              <a:r>
                <a:rPr lang="en-US" sz="1500" b="1">
                  <a:solidFill>
                    <a:srgbClr val="000000"/>
                  </a:solidFill>
                </a:rPr>
                <a:t>of prokaryotes</a:t>
              </a:r>
            </a:p>
          </p:txBody>
        </p:sp>
        <p:sp>
          <p:nvSpPr>
            <p:cNvPr id="6169" name="Rectangle 24"/>
            <p:cNvSpPr>
              <a:spLocks noChangeArrowheads="1"/>
            </p:cNvSpPr>
            <p:nvPr/>
          </p:nvSpPr>
          <p:spPr bwMode="auto">
            <a:xfrm>
              <a:off x="1147" y="2108"/>
              <a:ext cx="1287" cy="244"/>
            </a:xfrm>
            <a:prstGeom prst="rect">
              <a:avLst/>
            </a:prstGeom>
            <a:noFill/>
            <a:ln w="9525">
              <a:noFill/>
              <a:miter lim="800000"/>
              <a:headEnd/>
              <a:tailEnd/>
            </a:ln>
          </p:spPr>
          <p:txBody>
            <a:bodyPr wrap="none" lIns="0" tIns="0" rIns="0" bIns="0">
              <a:spAutoFit/>
            </a:bodyPr>
            <a:lstStyle/>
            <a:p>
              <a:pPr algn="l">
                <a:lnSpc>
                  <a:spcPct val="85000"/>
                </a:lnSpc>
              </a:pPr>
              <a:r>
                <a:rPr lang="en-US" sz="1500" b="1">
                  <a:solidFill>
                    <a:srgbClr val="000000"/>
                  </a:solidFill>
                </a:rPr>
                <a:t>Appearance of oxygen</a:t>
              </a:r>
            </a:p>
            <a:p>
              <a:pPr algn="l">
                <a:lnSpc>
                  <a:spcPct val="85000"/>
                </a:lnSpc>
              </a:pPr>
              <a:r>
                <a:rPr lang="en-US" sz="1500" b="1">
                  <a:solidFill>
                    <a:srgbClr val="000000"/>
                  </a:solidFill>
                </a:rPr>
                <a:t>in atmosphere</a:t>
              </a:r>
            </a:p>
          </p:txBody>
        </p:sp>
        <p:sp>
          <p:nvSpPr>
            <p:cNvPr id="6170" name="Rectangle 25"/>
            <p:cNvSpPr>
              <a:spLocks noChangeArrowheads="1"/>
            </p:cNvSpPr>
            <p:nvPr/>
          </p:nvSpPr>
          <p:spPr bwMode="auto">
            <a:xfrm>
              <a:off x="1147" y="1705"/>
              <a:ext cx="1247" cy="244"/>
            </a:xfrm>
            <a:prstGeom prst="rect">
              <a:avLst/>
            </a:prstGeom>
            <a:noFill/>
            <a:ln w="9525">
              <a:noFill/>
              <a:miter lim="800000"/>
              <a:headEnd/>
              <a:tailEnd/>
            </a:ln>
          </p:spPr>
          <p:txBody>
            <a:bodyPr wrap="none" lIns="0" tIns="0" rIns="0" bIns="0">
              <a:spAutoFit/>
            </a:bodyPr>
            <a:lstStyle/>
            <a:p>
              <a:pPr algn="l">
                <a:lnSpc>
                  <a:spcPct val="85000"/>
                </a:lnSpc>
              </a:pPr>
              <a:r>
                <a:rPr lang="en-US" sz="1500" b="1">
                  <a:solidFill>
                    <a:srgbClr val="000000"/>
                  </a:solidFill>
                </a:rPr>
                <a:t>Oldest definite fossils</a:t>
              </a:r>
            </a:p>
            <a:p>
              <a:pPr algn="l">
                <a:lnSpc>
                  <a:spcPct val="85000"/>
                </a:lnSpc>
              </a:pPr>
              <a:r>
                <a:rPr lang="en-US" sz="1500" b="1">
                  <a:solidFill>
                    <a:srgbClr val="000000"/>
                  </a:solidFill>
                </a:rPr>
                <a:t>of eukaryotes</a:t>
              </a:r>
            </a:p>
          </p:txBody>
        </p:sp>
        <p:sp>
          <p:nvSpPr>
            <p:cNvPr id="6171" name="Rectangle 26"/>
            <p:cNvSpPr>
              <a:spLocks noChangeArrowheads="1"/>
            </p:cNvSpPr>
            <p:nvPr/>
          </p:nvSpPr>
          <p:spPr bwMode="auto">
            <a:xfrm>
              <a:off x="1147" y="1344"/>
              <a:ext cx="1000" cy="244"/>
            </a:xfrm>
            <a:prstGeom prst="rect">
              <a:avLst/>
            </a:prstGeom>
            <a:noFill/>
            <a:ln w="9525">
              <a:noFill/>
              <a:miter lim="800000"/>
              <a:headEnd/>
              <a:tailEnd/>
            </a:ln>
          </p:spPr>
          <p:txBody>
            <a:bodyPr wrap="none" lIns="0" tIns="0" rIns="0" bIns="0">
              <a:spAutoFit/>
            </a:bodyPr>
            <a:lstStyle/>
            <a:p>
              <a:pPr algn="l">
                <a:lnSpc>
                  <a:spcPct val="85000"/>
                </a:lnSpc>
              </a:pPr>
              <a:r>
                <a:rPr lang="en-US" sz="1500" b="1">
                  <a:solidFill>
                    <a:srgbClr val="000000"/>
                  </a:solidFill>
                </a:rPr>
                <a:t>First multicellular</a:t>
              </a:r>
            </a:p>
            <a:p>
              <a:pPr algn="l">
                <a:lnSpc>
                  <a:spcPct val="85000"/>
                </a:lnSpc>
              </a:pPr>
              <a:r>
                <a:rPr lang="en-US" sz="1500" b="1">
                  <a:solidFill>
                    <a:srgbClr val="000000"/>
                  </a:solidFill>
                </a:rPr>
                <a:t>organisms</a:t>
              </a:r>
            </a:p>
          </p:txBody>
        </p:sp>
        <p:sp>
          <p:nvSpPr>
            <p:cNvPr id="6172" name="Rectangle 27"/>
            <p:cNvSpPr>
              <a:spLocks noChangeArrowheads="1"/>
            </p:cNvSpPr>
            <p:nvPr/>
          </p:nvSpPr>
          <p:spPr bwMode="auto">
            <a:xfrm>
              <a:off x="1147" y="1056"/>
              <a:ext cx="1314" cy="244"/>
            </a:xfrm>
            <a:prstGeom prst="rect">
              <a:avLst/>
            </a:prstGeom>
            <a:noFill/>
            <a:ln w="9525">
              <a:noFill/>
              <a:miter lim="800000"/>
              <a:headEnd/>
              <a:tailEnd/>
            </a:ln>
          </p:spPr>
          <p:txBody>
            <a:bodyPr wrap="none" lIns="0" tIns="0" rIns="0" bIns="0">
              <a:spAutoFit/>
            </a:bodyPr>
            <a:lstStyle/>
            <a:p>
              <a:pPr algn="l">
                <a:lnSpc>
                  <a:spcPct val="85000"/>
                </a:lnSpc>
              </a:pPr>
              <a:r>
                <a:rPr lang="en-US" sz="1500" b="1">
                  <a:solidFill>
                    <a:srgbClr val="000000"/>
                  </a:solidFill>
                </a:rPr>
                <a:t>Appearance of animals</a:t>
              </a:r>
            </a:p>
            <a:p>
              <a:pPr algn="l">
                <a:lnSpc>
                  <a:spcPct val="85000"/>
                </a:lnSpc>
              </a:pPr>
              <a:r>
                <a:rPr lang="en-US" sz="1500" b="1">
                  <a:solidFill>
                    <a:srgbClr val="000000"/>
                  </a:solidFill>
                </a:rPr>
                <a:t>and land plants</a:t>
              </a:r>
            </a:p>
          </p:txBody>
        </p:sp>
        <p:sp>
          <p:nvSpPr>
            <p:cNvPr id="6173" name="Rectangle 28"/>
            <p:cNvSpPr>
              <a:spLocks noChangeArrowheads="1"/>
            </p:cNvSpPr>
            <p:nvPr/>
          </p:nvSpPr>
          <p:spPr bwMode="auto">
            <a:xfrm>
              <a:off x="1147" y="768"/>
              <a:ext cx="1147" cy="244"/>
            </a:xfrm>
            <a:prstGeom prst="rect">
              <a:avLst/>
            </a:prstGeom>
            <a:noFill/>
            <a:ln w="9525">
              <a:noFill/>
              <a:miter lim="800000"/>
              <a:headEnd/>
              <a:tailEnd/>
            </a:ln>
          </p:spPr>
          <p:txBody>
            <a:bodyPr wrap="none" lIns="0" tIns="0" rIns="0" bIns="0">
              <a:spAutoFit/>
            </a:bodyPr>
            <a:lstStyle/>
            <a:p>
              <a:pPr algn="l">
                <a:lnSpc>
                  <a:spcPct val="85000"/>
                </a:lnSpc>
              </a:pPr>
              <a:r>
                <a:rPr lang="en-US" sz="1500" b="1">
                  <a:solidFill>
                    <a:srgbClr val="000000"/>
                  </a:solidFill>
                </a:rPr>
                <a:t>Colonization of land</a:t>
              </a:r>
            </a:p>
            <a:p>
              <a:pPr algn="l">
                <a:lnSpc>
                  <a:spcPct val="85000"/>
                </a:lnSpc>
              </a:pPr>
              <a:r>
                <a:rPr lang="en-US" sz="1500" b="1">
                  <a:solidFill>
                    <a:srgbClr val="000000"/>
                  </a:solidFill>
                </a:rPr>
                <a:t>by animals</a:t>
              </a:r>
            </a:p>
          </p:txBody>
        </p:sp>
        <p:sp>
          <p:nvSpPr>
            <p:cNvPr id="6174" name="Line 29"/>
            <p:cNvSpPr>
              <a:spLocks noChangeShapeType="1"/>
            </p:cNvSpPr>
            <p:nvPr/>
          </p:nvSpPr>
          <p:spPr bwMode="auto">
            <a:xfrm>
              <a:off x="558" y="4293"/>
              <a:ext cx="416" cy="1"/>
            </a:xfrm>
            <a:prstGeom prst="line">
              <a:avLst/>
            </a:prstGeom>
            <a:noFill/>
            <a:ln w="12700">
              <a:solidFill>
                <a:srgbClr val="FFFFFF"/>
              </a:solidFill>
              <a:round/>
              <a:headEnd/>
              <a:tailEnd/>
            </a:ln>
          </p:spPr>
          <p:txBody>
            <a:bodyPr/>
            <a:lstStyle/>
            <a:p>
              <a:endParaRPr lang="en-US"/>
            </a:p>
          </p:txBody>
        </p:sp>
        <p:sp>
          <p:nvSpPr>
            <p:cNvPr id="6175" name="Rectangle 30"/>
            <p:cNvSpPr>
              <a:spLocks noChangeArrowheads="1"/>
            </p:cNvSpPr>
            <p:nvPr/>
          </p:nvSpPr>
          <p:spPr bwMode="auto">
            <a:xfrm>
              <a:off x="671" y="945"/>
              <a:ext cx="406" cy="90"/>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F116A"/>
                  </a:solidFill>
                </a:rPr>
                <a:t>Paleozoic</a:t>
              </a:r>
              <a:endParaRPr lang="en-US" b="1">
                <a:solidFill>
                  <a:srgbClr val="0F116A"/>
                </a:solidFill>
              </a:endParaRPr>
            </a:p>
          </p:txBody>
        </p:sp>
        <p:sp>
          <p:nvSpPr>
            <p:cNvPr id="6176" name="Rectangle 31"/>
            <p:cNvSpPr>
              <a:spLocks noChangeArrowheads="1"/>
            </p:cNvSpPr>
            <p:nvPr/>
          </p:nvSpPr>
          <p:spPr bwMode="auto">
            <a:xfrm>
              <a:off x="671" y="795"/>
              <a:ext cx="396" cy="90"/>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F116A"/>
                  </a:solidFill>
                </a:rPr>
                <a:t>Mesozoic</a:t>
              </a:r>
              <a:endParaRPr lang="en-US" b="1">
                <a:solidFill>
                  <a:srgbClr val="0F116A"/>
                </a:solidFill>
              </a:endParaRPr>
            </a:p>
          </p:txBody>
        </p:sp>
        <p:sp>
          <p:nvSpPr>
            <p:cNvPr id="6177" name="Rectangle 32"/>
            <p:cNvSpPr>
              <a:spLocks noChangeArrowheads="1"/>
            </p:cNvSpPr>
            <p:nvPr/>
          </p:nvSpPr>
          <p:spPr bwMode="auto">
            <a:xfrm>
              <a:off x="671" y="670"/>
              <a:ext cx="391" cy="90"/>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F116A"/>
                  </a:solidFill>
                </a:rPr>
                <a:t>Cenozoic</a:t>
              </a:r>
              <a:endParaRPr lang="en-US" b="1">
                <a:solidFill>
                  <a:srgbClr val="0F116A"/>
                </a:solidFill>
              </a:endParaRPr>
            </a:p>
          </p:txBody>
        </p:sp>
        <p:sp>
          <p:nvSpPr>
            <p:cNvPr id="6178" name="Text Box 33"/>
            <p:cNvSpPr txBox="1">
              <a:spLocks noChangeArrowheads="1"/>
            </p:cNvSpPr>
            <p:nvPr/>
          </p:nvSpPr>
          <p:spPr bwMode="auto">
            <a:xfrm rot="-5400000">
              <a:off x="-531" y="2297"/>
              <a:ext cx="1466" cy="197"/>
            </a:xfrm>
            <a:prstGeom prst="rect">
              <a:avLst/>
            </a:prstGeom>
            <a:noFill/>
            <a:ln w="9525">
              <a:noFill/>
              <a:miter lim="800000"/>
              <a:headEnd/>
              <a:tailEnd/>
            </a:ln>
          </p:spPr>
          <p:txBody>
            <a:bodyPr>
              <a:spAutoFit/>
            </a:bodyPr>
            <a:lstStyle/>
            <a:p>
              <a:pPr algn="l">
                <a:lnSpc>
                  <a:spcPct val="85000"/>
                </a:lnSpc>
              </a:pPr>
              <a:r>
                <a:rPr lang="en-US" sz="1700" b="1">
                  <a:solidFill>
                    <a:srgbClr val="0F116A"/>
                  </a:solidFill>
                </a:rPr>
                <a:t>Millions of years ago</a:t>
              </a:r>
              <a:endParaRPr lang="en-US" sz="1700" b="1">
                <a:solidFill>
                  <a:srgbClr val="0F116A"/>
                </a:solidFill>
                <a:latin typeface="Times" pitchFamily="84" charset="0"/>
              </a:endParaRPr>
            </a:p>
          </p:txBody>
        </p:sp>
        <p:sp>
          <p:nvSpPr>
            <p:cNvPr id="6179" name="Text Box 34"/>
            <p:cNvSpPr txBox="1">
              <a:spLocks noChangeArrowheads="1"/>
            </p:cNvSpPr>
            <p:nvPr/>
          </p:nvSpPr>
          <p:spPr bwMode="auto">
            <a:xfrm rot="-5400000">
              <a:off x="362" y="3020"/>
              <a:ext cx="815" cy="197"/>
            </a:xfrm>
            <a:prstGeom prst="rect">
              <a:avLst/>
            </a:prstGeom>
            <a:noFill/>
            <a:ln w="9525">
              <a:noFill/>
              <a:miter lim="800000"/>
              <a:headEnd/>
              <a:tailEnd/>
            </a:ln>
          </p:spPr>
          <p:txBody>
            <a:bodyPr>
              <a:spAutoFit/>
            </a:bodyPr>
            <a:lstStyle/>
            <a:p>
              <a:pPr algn="l">
                <a:lnSpc>
                  <a:spcPct val="85000"/>
                </a:lnSpc>
              </a:pPr>
              <a:r>
                <a:rPr lang="en-US" sz="1700" b="1">
                  <a:solidFill>
                    <a:srgbClr val="0F116A"/>
                  </a:solidFill>
                </a:rPr>
                <a:t>ARCHEAN</a:t>
              </a:r>
              <a:endParaRPr lang="en-US" sz="1700" b="1">
                <a:solidFill>
                  <a:srgbClr val="0F116A"/>
                </a:solidFill>
                <a:latin typeface="Times" pitchFamily="84" charset="0"/>
              </a:endParaRPr>
            </a:p>
          </p:txBody>
        </p:sp>
        <p:sp>
          <p:nvSpPr>
            <p:cNvPr id="6180" name="Text Box 35"/>
            <p:cNvSpPr txBox="1">
              <a:spLocks noChangeArrowheads="1"/>
            </p:cNvSpPr>
            <p:nvPr/>
          </p:nvSpPr>
          <p:spPr bwMode="auto">
            <a:xfrm rot="-5400000">
              <a:off x="231" y="2157"/>
              <a:ext cx="1487" cy="197"/>
            </a:xfrm>
            <a:prstGeom prst="rect">
              <a:avLst/>
            </a:prstGeom>
            <a:noFill/>
            <a:ln w="9525">
              <a:noFill/>
              <a:miter lim="800000"/>
              <a:headEnd/>
              <a:tailEnd/>
            </a:ln>
          </p:spPr>
          <p:txBody>
            <a:bodyPr>
              <a:spAutoFit/>
            </a:bodyPr>
            <a:lstStyle/>
            <a:p>
              <a:pPr algn="l">
                <a:lnSpc>
                  <a:spcPct val="85000"/>
                </a:lnSpc>
              </a:pPr>
              <a:r>
                <a:rPr lang="en-US" sz="1700" b="1">
                  <a:solidFill>
                    <a:srgbClr val="0F116A"/>
                  </a:solidFill>
                </a:rPr>
                <a:t>PRECAMBRIAN</a:t>
              </a:r>
              <a:endParaRPr lang="en-US" sz="1700" b="1">
                <a:solidFill>
                  <a:srgbClr val="0F116A"/>
                </a:solidFill>
                <a:latin typeface="Times" pitchFamily="84" charset="0"/>
              </a:endParaRPr>
            </a:p>
          </p:txBody>
        </p:sp>
        <p:sp>
          <p:nvSpPr>
            <p:cNvPr id="6181" name="Text Box 36"/>
            <p:cNvSpPr txBox="1">
              <a:spLocks noChangeArrowheads="1"/>
            </p:cNvSpPr>
            <p:nvPr/>
          </p:nvSpPr>
          <p:spPr bwMode="auto">
            <a:xfrm rot="-5400000">
              <a:off x="99" y="1651"/>
              <a:ext cx="1342" cy="197"/>
            </a:xfrm>
            <a:prstGeom prst="rect">
              <a:avLst/>
            </a:prstGeom>
            <a:noFill/>
            <a:ln w="9525">
              <a:noFill/>
              <a:miter lim="800000"/>
              <a:headEnd/>
              <a:tailEnd/>
            </a:ln>
          </p:spPr>
          <p:txBody>
            <a:bodyPr>
              <a:spAutoFit/>
            </a:bodyPr>
            <a:lstStyle/>
            <a:p>
              <a:pPr algn="l">
                <a:lnSpc>
                  <a:spcPct val="85000"/>
                </a:lnSpc>
              </a:pPr>
              <a:r>
                <a:rPr lang="en-US" sz="1700" b="1">
                  <a:solidFill>
                    <a:srgbClr val="0F116A"/>
                  </a:solidFill>
                </a:rPr>
                <a:t>PROTEROZOIC</a:t>
              </a:r>
              <a:endParaRPr lang="en-US" sz="1700" b="1">
                <a:solidFill>
                  <a:srgbClr val="0F116A"/>
                </a:solidFill>
                <a:latin typeface="Times" pitchFamily="84" charset="0"/>
              </a:endParaRPr>
            </a:p>
          </p:txBody>
        </p:sp>
        <p:sp>
          <p:nvSpPr>
            <p:cNvPr id="6182" name="Line 37"/>
            <p:cNvSpPr>
              <a:spLocks noChangeShapeType="1"/>
            </p:cNvSpPr>
            <p:nvPr/>
          </p:nvSpPr>
          <p:spPr bwMode="auto">
            <a:xfrm>
              <a:off x="1080" y="965"/>
              <a:ext cx="50" cy="0"/>
            </a:xfrm>
            <a:prstGeom prst="line">
              <a:avLst/>
            </a:prstGeom>
            <a:noFill/>
            <a:ln w="57150">
              <a:solidFill>
                <a:srgbClr val="000000"/>
              </a:solidFill>
              <a:round/>
              <a:headEnd/>
              <a:tailEnd/>
            </a:ln>
          </p:spPr>
          <p:txBody>
            <a:bodyPr wrap="none" anchor="ctr"/>
            <a:lstStyle/>
            <a:p>
              <a:endParaRPr lang="en-US"/>
            </a:p>
          </p:txBody>
        </p:sp>
        <p:sp>
          <p:nvSpPr>
            <p:cNvPr id="6183" name="Line 38"/>
            <p:cNvSpPr>
              <a:spLocks noChangeShapeType="1"/>
            </p:cNvSpPr>
            <p:nvPr/>
          </p:nvSpPr>
          <p:spPr bwMode="auto">
            <a:xfrm>
              <a:off x="1080" y="1090"/>
              <a:ext cx="50" cy="0"/>
            </a:xfrm>
            <a:prstGeom prst="line">
              <a:avLst/>
            </a:prstGeom>
            <a:noFill/>
            <a:ln w="57150">
              <a:solidFill>
                <a:srgbClr val="000000"/>
              </a:solidFill>
              <a:round/>
              <a:headEnd/>
              <a:tailEnd/>
            </a:ln>
          </p:spPr>
          <p:txBody>
            <a:bodyPr wrap="none" anchor="ctr"/>
            <a:lstStyle/>
            <a:p>
              <a:endParaRPr lang="en-US"/>
            </a:p>
          </p:txBody>
        </p:sp>
        <p:sp>
          <p:nvSpPr>
            <p:cNvPr id="6184" name="Line 39"/>
            <p:cNvSpPr>
              <a:spLocks noChangeShapeType="1"/>
            </p:cNvSpPr>
            <p:nvPr/>
          </p:nvSpPr>
          <p:spPr bwMode="auto">
            <a:xfrm>
              <a:off x="1080" y="1365"/>
              <a:ext cx="50" cy="0"/>
            </a:xfrm>
            <a:prstGeom prst="line">
              <a:avLst/>
            </a:prstGeom>
            <a:noFill/>
            <a:ln w="57150">
              <a:solidFill>
                <a:srgbClr val="000000"/>
              </a:solidFill>
              <a:round/>
              <a:headEnd/>
              <a:tailEnd/>
            </a:ln>
          </p:spPr>
          <p:txBody>
            <a:bodyPr wrap="none" anchor="ctr"/>
            <a:lstStyle/>
            <a:p>
              <a:endParaRPr lang="en-US"/>
            </a:p>
          </p:txBody>
        </p:sp>
        <p:sp>
          <p:nvSpPr>
            <p:cNvPr id="6185" name="Line 40"/>
            <p:cNvSpPr>
              <a:spLocks noChangeShapeType="1"/>
            </p:cNvSpPr>
            <p:nvPr/>
          </p:nvSpPr>
          <p:spPr bwMode="auto">
            <a:xfrm>
              <a:off x="1080" y="1785"/>
              <a:ext cx="50" cy="0"/>
            </a:xfrm>
            <a:prstGeom prst="line">
              <a:avLst/>
            </a:prstGeom>
            <a:noFill/>
            <a:ln w="57150">
              <a:solidFill>
                <a:srgbClr val="000000"/>
              </a:solidFill>
              <a:round/>
              <a:headEnd/>
              <a:tailEnd/>
            </a:ln>
          </p:spPr>
          <p:txBody>
            <a:bodyPr wrap="none" anchor="ctr"/>
            <a:lstStyle/>
            <a:p>
              <a:endParaRPr lang="en-US"/>
            </a:p>
          </p:txBody>
        </p:sp>
        <p:sp>
          <p:nvSpPr>
            <p:cNvPr id="6186" name="Line 41"/>
            <p:cNvSpPr>
              <a:spLocks noChangeShapeType="1"/>
            </p:cNvSpPr>
            <p:nvPr/>
          </p:nvSpPr>
          <p:spPr bwMode="auto">
            <a:xfrm>
              <a:off x="1080" y="2155"/>
              <a:ext cx="50" cy="0"/>
            </a:xfrm>
            <a:prstGeom prst="line">
              <a:avLst/>
            </a:prstGeom>
            <a:noFill/>
            <a:ln w="57150">
              <a:solidFill>
                <a:srgbClr val="000000"/>
              </a:solidFill>
              <a:round/>
              <a:headEnd/>
              <a:tailEnd/>
            </a:ln>
          </p:spPr>
          <p:txBody>
            <a:bodyPr wrap="none" anchor="ctr"/>
            <a:lstStyle/>
            <a:p>
              <a:endParaRPr lang="en-US"/>
            </a:p>
          </p:txBody>
        </p:sp>
        <p:sp>
          <p:nvSpPr>
            <p:cNvPr id="6187" name="Line 42"/>
            <p:cNvSpPr>
              <a:spLocks noChangeShapeType="1"/>
            </p:cNvSpPr>
            <p:nvPr/>
          </p:nvSpPr>
          <p:spPr bwMode="auto">
            <a:xfrm>
              <a:off x="1080" y="2540"/>
              <a:ext cx="50" cy="0"/>
            </a:xfrm>
            <a:prstGeom prst="line">
              <a:avLst/>
            </a:prstGeom>
            <a:noFill/>
            <a:ln w="57150">
              <a:solidFill>
                <a:srgbClr val="000000"/>
              </a:solidFill>
              <a:round/>
              <a:headEnd/>
              <a:tailEnd/>
            </a:ln>
          </p:spPr>
          <p:txBody>
            <a:bodyPr wrap="none" anchor="ctr"/>
            <a:lstStyle/>
            <a:p>
              <a:endParaRPr lang="en-US"/>
            </a:p>
          </p:txBody>
        </p:sp>
        <p:sp>
          <p:nvSpPr>
            <p:cNvPr id="6188" name="Line 43"/>
            <p:cNvSpPr>
              <a:spLocks noChangeShapeType="1"/>
            </p:cNvSpPr>
            <p:nvPr/>
          </p:nvSpPr>
          <p:spPr bwMode="auto">
            <a:xfrm>
              <a:off x="1080" y="3545"/>
              <a:ext cx="50" cy="0"/>
            </a:xfrm>
            <a:prstGeom prst="line">
              <a:avLst/>
            </a:prstGeom>
            <a:noFill/>
            <a:ln w="57150">
              <a:solidFill>
                <a:srgbClr val="000000"/>
              </a:solidFill>
              <a:round/>
              <a:headEnd/>
              <a:tailEnd/>
            </a:ln>
          </p:spPr>
          <p:txBody>
            <a:bodyPr wrap="none" anchor="ctr"/>
            <a:lstStyle/>
            <a:p>
              <a:endParaRPr lang="en-US"/>
            </a:p>
          </p:txBody>
        </p:sp>
        <p:sp>
          <p:nvSpPr>
            <p:cNvPr id="6189" name="Line 44"/>
            <p:cNvSpPr>
              <a:spLocks noChangeShapeType="1"/>
            </p:cNvSpPr>
            <p:nvPr/>
          </p:nvSpPr>
          <p:spPr bwMode="auto">
            <a:xfrm>
              <a:off x="1080" y="4040"/>
              <a:ext cx="50" cy="0"/>
            </a:xfrm>
            <a:prstGeom prst="line">
              <a:avLst/>
            </a:prstGeom>
            <a:noFill/>
            <a:ln w="57150">
              <a:solidFill>
                <a:srgbClr val="000000"/>
              </a:solidFill>
              <a:round/>
              <a:headEnd/>
              <a:tailEnd/>
            </a:ln>
          </p:spPr>
          <p:txBody>
            <a:bodyPr wrap="none" anchor="ctr"/>
            <a:lstStyle/>
            <a:p>
              <a:endParaRPr lang="en-US"/>
            </a:p>
          </p:txBody>
        </p:sp>
      </p:grpSp>
      <p:sp>
        <p:nvSpPr>
          <p:cNvPr id="448557" name="Rectangle 45" descr="Rectangle: Click to edit Master text styles&#10;Second level&#10;Third level&#10;Fourth level&#10;Fifth level"/>
          <p:cNvSpPr>
            <a:spLocks noGrp="1" noChangeArrowheads="1"/>
          </p:cNvSpPr>
          <p:nvPr>
            <p:ph type="body" idx="1"/>
          </p:nvPr>
        </p:nvSpPr>
        <p:spPr>
          <a:xfrm>
            <a:off x="4468813" y="4459288"/>
            <a:ext cx="4572000" cy="2271712"/>
          </a:xfrm>
          <a:solidFill>
            <a:srgbClr val="FFCC18"/>
          </a:solidFill>
          <a:effectLst>
            <a:outerShdw dist="35921" dir="2700000" algn="ctr" rotWithShape="0">
              <a:srgbClr val="000000"/>
            </a:outerShdw>
          </a:effectLst>
        </p:spPr>
        <p:txBody>
          <a:bodyPr/>
          <a:lstStyle/>
          <a:p>
            <a:pPr marL="0" indent="0" eaLnBrk="1" hangingPunct="1">
              <a:lnSpc>
                <a:spcPct val="90000"/>
              </a:lnSpc>
              <a:buFontTx/>
              <a:buNone/>
              <a:defRPr/>
            </a:pPr>
            <a:r>
              <a:rPr lang="en-US" smtClean="0"/>
              <a:t>The evolutionary tree of life can be documented with evidence.</a:t>
            </a:r>
          </a:p>
          <a:p>
            <a:pPr marL="0" indent="0" eaLnBrk="1" hangingPunct="1">
              <a:lnSpc>
                <a:spcPct val="90000"/>
              </a:lnSpc>
              <a:buFontTx/>
              <a:buNone/>
              <a:defRPr/>
            </a:pPr>
            <a:r>
              <a:rPr lang="en-US" smtClean="0"/>
              <a:t>The </a:t>
            </a:r>
            <a:r>
              <a:rPr lang="en-US" u="sng" smtClean="0">
                <a:solidFill>
                  <a:srgbClr val="CC0000"/>
                </a:solidFill>
              </a:rPr>
              <a:t>Origin of Life</a:t>
            </a:r>
            <a:r>
              <a:rPr lang="en-US" smtClean="0"/>
              <a:t> on Earth is another story…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48557"/>
                                        </p:tgtEl>
                                        <p:attrNameLst>
                                          <p:attrName>style.visibility</p:attrName>
                                        </p:attrNameLst>
                                      </p:cBhvr>
                                      <p:to>
                                        <p:strVal val="visible"/>
                                      </p:to>
                                    </p:set>
                                    <p:animEffect transition="in" filter="box(out)">
                                      <p:cBhvr>
                                        <p:cTn id="7" dur="500"/>
                                        <p:tgtEl>
                                          <p:spTgt spid="448557"/>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5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endParaRPr lang="en-US" smtClean="0"/>
          </a:p>
        </p:txBody>
      </p:sp>
      <p:sp>
        <p:nvSpPr>
          <p:cNvPr id="24579" name="Rectangle 3" descr="Rectangle: Click to edit Master text styles&#10;Second level&#10;Third level&#10;Fourth level&#10;Fifth level"/>
          <p:cNvSpPr>
            <a:spLocks noGrp="1" noChangeArrowheads="1"/>
          </p:cNvSpPr>
          <p:nvPr>
            <p:ph type="body" idx="1"/>
          </p:nvPr>
        </p:nvSpPr>
        <p:spPr/>
        <p:txBody>
          <a:bodyPr/>
          <a:lstStyle/>
          <a:p>
            <a:pPr eaLnBrk="1" hangingPunct="1"/>
            <a:endParaRPr lang="en-US" smtClean="0"/>
          </a:p>
        </p:txBody>
      </p:sp>
      <p:pic>
        <p:nvPicPr>
          <p:cNvPr id="24580" name="Picture 4"/>
          <p:cNvPicPr>
            <a:picLocks noChangeAspect="1" noChangeArrowheads="1"/>
          </p:cNvPicPr>
          <p:nvPr/>
        </p:nvPicPr>
        <p:blipFill>
          <a:blip r:embed="rId3" cstate="print"/>
          <a:srcRect/>
          <a:stretch>
            <a:fillRect/>
          </a:stretch>
        </p:blipFill>
        <p:spPr bwMode="auto">
          <a:xfrm>
            <a:off x="3305175" y="279400"/>
            <a:ext cx="5838825" cy="6578600"/>
          </a:xfrm>
          <a:prstGeom prst="rect">
            <a:avLst/>
          </a:prstGeom>
          <a:noFill/>
          <a:ln w="9525">
            <a:noFill/>
            <a:miter lim="800000"/>
            <a:headEnd/>
            <a:tailEnd/>
          </a:ln>
        </p:spPr>
      </p:pic>
      <p:pic>
        <p:nvPicPr>
          <p:cNvPr id="24581" name="Picture 5"/>
          <p:cNvPicPr>
            <a:picLocks noChangeAspect="1" noChangeArrowheads="1"/>
          </p:cNvPicPr>
          <p:nvPr/>
        </p:nvPicPr>
        <p:blipFill>
          <a:blip r:embed="rId4" cstate="print"/>
          <a:srcRect/>
          <a:stretch>
            <a:fillRect/>
          </a:stretch>
        </p:blipFill>
        <p:spPr bwMode="auto">
          <a:xfrm>
            <a:off x="41275" y="533400"/>
            <a:ext cx="3311525"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2800" smtClean="0"/>
              <a:t>Diversity of life &amp; periods of mass extinction</a:t>
            </a:r>
            <a:endParaRPr lang="en-US" sz="2400" smtClean="0"/>
          </a:p>
        </p:txBody>
      </p:sp>
      <p:pic>
        <p:nvPicPr>
          <p:cNvPr id="25603" name="Picture 4"/>
          <p:cNvPicPr>
            <a:picLocks noChangeAspect="1" noChangeArrowheads="1"/>
          </p:cNvPicPr>
          <p:nvPr/>
        </p:nvPicPr>
        <p:blipFill>
          <a:blip r:embed="rId4" cstate="print"/>
          <a:srcRect/>
          <a:stretch>
            <a:fillRect/>
          </a:stretch>
        </p:blipFill>
        <p:spPr bwMode="auto">
          <a:xfrm>
            <a:off x="1123950" y="1223963"/>
            <a:ext cx="7086600" cy="5624512"/>
          </a:xfrm>
          <a:prstGeom prst="rect">
            <a:avLst/>
          </a:prstGeom>
          <a:noFill/>
          <a:ln w="9525">
            <a:noFill/>
            <a:miter lim="800000"/>
            <a:headEnd/>
            <a:tailEnd/>
          </a:ln>
        </p:spPr>
      </p:pic>
      <p:sp>
        <p:nvSpPr>
          <p:cNvPr id="25604" name="Rectangle 9"/>
          <p:cNvSpPr>
            <a:spLocks noChangeArrowheads="1"/>
          </p:cNvSpPr>
          <p:nvPr/>
        </p:nvSpPr>
        <p:spPr bwMode="auto">
          <a:xfrm>
            <a:off x="1855788" y="4459288"/>
            <a:ext cx="1295400" cy="488950"/>
          </a:xfrm>
          <a:prstGeom prst="rect">
            <a:avLst/>
          </a:prstGeom>
          <a:noFill/>
          <a:ln w="9525">
            <a:noFill/>
            <a:miter lim="800000"/>
            <a:headEnd/>
            <a:tailEnd/>
          </a:ln>
        </p:spPr>
        <p:txBody>
          <a:bodyPr anchor="ctr">
            <a:spAutoFit/>
          </a:bodyPr>
          <a:lstStyle/>
          <a:p>
            <a:r>
              <a:rPr lang="en-US" sz="1300" b="1">
                <a:solidFill>
                  <a:srgbClr val="000000"/>
                </a:solidFill>
              </a:rPr>
              <a:t>Cambrian explosion</a:t>
            </a:r>
          </a:p>
        </p:txBody>
      </p:sp>
      <p:sp>
        <p:nvSpPr>
          <p:cNvPr id="404491" name="Oval 11"/>
          <p:cNvSpPr>
            <a:spLocks noChangeArrowheads="1"/>
          </p:cNvSpPr>
          <p:nvPr/>
        </p:nvSpPr>
        <p:spPr bwMode="auto">
          <a:xfrm>
            <a:off x="2014538" y="4373563"/>
            <a:ext cx="1028700" cy="684212"/>
          </a:xfrm>
          <a:prstGeom prst="ellipse">
            <a:avLst/>
          </a:prstGeom>
          <a:noFill/>
          <a:ln w="57150">
            <a:solidFill>
              <a:srgbClr val="CC0000"/>
            </a:solidFill>
            <a:round/>
            <a:headEnd/>
            <a:tailEnd/>
          </a:ln>
        </p:spPr>
        <p:txBody>
          <a:bodyPr wrap="none" anchor="ctr"/>
          <a:lstStyle/>
          <a:p>
            <a:endParaRPr lang="en-US"/>
          </a:p>
        </p:txBody>
      </p:sp>
      <p:sp>
        <p:nvSpPr>
          <p:cNvPr id="404492" name="Oval 12"/>
          <p:cNvSpPr>
            <a:spLocks noChangeArrowheads="1"/>
          </p:cNvSpPr>
          <p:nvPr/>
        </p:nvSpPr>
        <p:spPr bwMode="auto">
          <a:xfrm>
            <a:off x="5170488" y="2979738"/>
            <a:ext cx="1463675" cy="600075"/>
          </a:xfrm>
          <a:prstGeom prst="ellipse">
            <a:avLst/>
          </a:prstGeom>
          <a:noFill/>
          <a:ln w="57150">
            <a:solidFill>
              <a:srgbClr val="CC0000"/>
            </a:solidFill>
            <a:round/>
            <a:headEnd/>
            <a:tailEnd/>
          </a:ln>
        </p:spPr>
        <p:txBody>
          <a:bodyPr wrap="none" anchor="ctr"/>
          <a:lstStyle/>
          <a:p>
            <a:endParaRPr lang="en-US"/>
          </a:p>
        </p:txBody>
      </p:sp>
      <p:sp>
        <p:nvSpPr>
          <p:cNvPr id="404493" name="Oval 13"/>
          <p:cNvSpPr>
            <a:spLocks noChangeArrowheads="1"/>
          </p:cNvSpPr>
          <p:nvPr/>
        </p:nvSpPr>
        <p:spPr bwMode="auto">
          <a:xfrm>
            <a:off x="5738813" y="4049713"/>
            <a:ext cx="1606550" cy="560387"/>
          </a:xfrm>
          <a:prstGeom prst="ellipse">
            <a:avLst/>
          </a:prstGeom>
          <a:noFill/>
          <a:ln w="57150">
            <a:solidFill>
              <a:srgbClr val="CC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4491"/>
                                        </p:tgtEl>
                                        <p:attrNameLst>
                                          <p:attrName>style.visibility</p:attrName>
                                        </p:attrNameLst>
                                      </p:cBhvr>
                                      <p:to>
                                        <p:strVal val="visible"/>
                                      </p:to>
                                    </p:set>
                                    <p:animEffect transition="in" filter="wipe(left)">
                                      <p:cBhvr>
                                        <p:cTn id="7" dur="500"/>
                                        <p:tgtEl>
                                          <p:spTgt spid="404491"/>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4492"/>
                                        </p:tgtEl>
                                        <p:attrNameLst>
                                          <p:attrName>style.visibility</p:attrName>
                                        </p:attrNameLst>
                                      </p:cBhvr>
                                      <p:to>
                                        <p:strVal val="visible"/>
                                      </p:to>
                                    </p:set>
                                    <p:animEffect transition="in" filter="wipe(left)">
                                      <p:cBhvr>
                                        <p:cTn id="12" dur="500"/>
                                        <p:tgtEl>
                                          <p:spTgt spid="404492"/>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4493"/>
                                        </p:tgtEl>
                                        <p:attrNameLst>
                                          <p:attrName>style.visibility</p:attrName>
                                        </p:attrNameLst>
                                      </p:cBhvr>
                                      <p:to>
                                        <p:strVal val="visible"/>
                                      </p:to>
                                    </p:set>
                                    <p:animEffect transition="in" filter="wipe(left)">
                                      <p:cBhvr>
                                        <p:cTn id="17" dur="500"/>
                                        <p:tgtEl>
                                          <p:spTgt spid="404493"/>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91" grpId="0" animBg="1"/>
      <p:bldP spid="404492" grpId="0" animBg="1"/>
      <p:bldP spid="40449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4" cstate="print"/>
          <a:srcRect b="4556"/>
          <a:stretch>
            <a:fillRect/>
          </a:stretch>
        </p:blipFill>
        <p:spPr bwMode="auto">
          <a:xfrm>
            <a:off x="76200" y="1655763"/>
            <a:ext cx="9067800" cy="5135562"/>
          </a:xfrm>
          <a:prstGeom prst="rect">
            <a:avLst/>
          </a:prstGeom>
          <a:noFill/>
          <a:ln w="9525">
            <a:noFill/>
            <a:miter lim="800000"/>
            <a:headEnd/>
            <a:tailEnd/>
          </a:ln>
        </p:spPr>
      </p:pic>
      <p:sp>
        <p:nvSpPr>
          <p:cNvPr id="406531" name="Rectangle 3" descr="Rectangle: Click to edit Master text styles&#10;Second level&#10;Third level&#10;Fourth level&#10;Fifth level"/>
          <p:cNvSpPr>
            <a:spLocks noGrp="1" noChangeArrowheads="1"/>
          </p:cNvSpPr>
          <p:nvPr>
            <p:ph type="body" idx="1"/>
          </p:nvPr>
        </p:nvSpPr>
        <p:spPr>
          <a:xfrm>
            <a:off x="2874963" y="1638300"/>
            <a:ext cx="6172200" cy="1905000"/>
          </a:xfrm>
          <a:solidFill>
            <a:schemeClr val="bg2"/>
          </a:solidFill>
          <a:effectLst>
            <a:outerShdw dist="35921" dir="2700000" algn="ctr" rotWithShape="0">
              <a:srgbClr val="000000"/>
            </a:outerShdw>
          </a:effectLst>
        </p:spPr>
        <p:txBody>
          <a:bodyPr/>
          <a:lstStyle/>
          <a:p>
            <a:pPr marL="0" indent="0" eaLnBrk="1" hangingPunct="1">
              <a:lnSpc>
                <a:spcPct val="90000"/>
              </a:lnSpc>
              <a:buFontTx/>
              <a:buNone/>
              <a:defRPr/>
            </a:pPr>
            <a:r>
              <a:rPr lang="en-US" sz="2400" smtClean="0"/>
              <a:t>The Chicxulub impact crater in the Caribbean Sea near the Yucatan Peninsula of Mexico indicates an asteroid or comet struck the earth and changed conditions 65 million years ago</a:t>
            </a:r>
          </a:p>
        </p:txBody>
      </p:sp>
      <p:sp>
        <p:nvSpPr>
          <p:cNvPr id="26628" name="Rectangle 4"/>
          <p:cNvSpPr>
            <a:spLocks noGrp="1" noChangeArrowheads="1"/>
          </p:cNvSpPr>
          <p:nvPr>
            <p:ph type="title"/>
          </p:nvPr>
        </p:nvSpPr>
        <p:spPr>
          <a:noFill/>
        </p:spPr>
        <p:txBody>
          <a:bodyPr/>
          <a:lstStyle/>
          <a:p>
            <a:pPr eaLnBrk="1" hangingPunct="1"/>
            <a:r>
              <a:rPr lang="en-US" smtClean="0"/>
              <a:t>Cretaceous extinction</a:t>
            </a:r>
          </a:p>
        </p:txBody>
      </p:sp>
      <p:pic>
        <p:nvPicPr>
          <p:cNvPr id="26629" name="Picture 5" descr="raptor_walk_lg_clr"/>
          <p:cNvPicPr>
            <a:picLocks noChangeAspect="1" noChangeArrowheads="1"/>
          </p:cNvPicPr>
          <p:nvPr/>
        </p:nvPicPr>
        <p:blipFill>
          <a:blip r:embed="rId5" cstate="print"/>
          <a:srcRect/>
          <a:stretch>
            <a:fillRect/>
          </a:stretch>
        </p:blipFill>
        <p:spPr bwMode="auto">
          <a:xfrm>
            <a:off x="7691438" y="530225"/>
            <a:ext cx="1300162" cy="10747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06531"/>
                                        </p:tgtEl>
                                        <p:attrNameLst>
                                          <p:attrName>style.visibility</p:attrName>
                                        </p:attrNameLst>
                                      </p:cBhvr>
                                      <p:to>
                                        <p:strVal val="visible"/>
                                      </p:to>
                                    </p:set>
                                    <p:anim calcmode="lin" valueType="num">
                                      <p:cBhvr>
                                        <p:cTn id="7" dur="500" decel="50000" fill="hold">
                                          <p:stCondLst>
                                            <p:cond delay="0"/>
                                          </p:stCondLst>
                                        </p:cTn>
                                        <p:tgtEl>
                                          <p:spTgt spid="40653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0653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06531"/>
                                        </p:tgtEl>
                                        <p:attrNameLst>
                                          <p:attrName>ppt_w</p:attrName>
                                        </p:attrNameLst>
                                      </p:cBhvr>
                                      <p:tavLst>
                                        <p:tav tm="0">
                                          <p:val>
                                            <p:strVal val="#ppt_w*.05"/>
                                          </p:val>
                                        </p:tav>
                                        <p:tav tm="100000">
                                          <p:val>
                                            <p:strVal val="#ppt_w"/>
                                          </p:val>
                                        </p:tav>
                                      </p:tavLst>
                                    </p:anim>
                                    <p:anim calcmode="lin" valueType="num">
                                      <p:cBhvr>
                                        <p:cTn id="10" dur="1000" fill="hold"/>
                                        <p:tgtEl>
                                          <p:spTgt spid="40653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0653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0653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0653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06531"/>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mn_fossil1"/>
          <p:cNvPicPr>
            <a:picLocks noChangeAspect="1" noChangeArrowheads="1"/>
          </p:cNvPicPr>
          <p:nvPr/>
        </p:nvPicPr>
        <p:blipFill>
          <a:blip r:embed="rId4" cstate="print"/>
          <a:srcRect/>
          <a:stretch>
            <a:fillRect/>
          </a:stretch>
        </p:blipFill>
        <p:spPr bwMode="auto">
          <a:xfrm>
            <a:off x="4584700" y="762000"/>
            <a:ext cx="4406900" cy="4826000"/>
          </a:xfrm>
          <a:prstGeom prst="rect">
            <a:avLst/>
          </a:prstGeom>
          <a:noFill/>
          <a:ln w="9525">
            <a:noFill/>
            <a:miter lim="800000"/>
            <a:headEnd/>
            <a:tailEnd/>
          </a:ln>
        </p:spPr>
      </p:pic>
      <p:sp>
        <p:nvSpPr>
          <p:cNvPr id="27651" name="Rectangle 2"/>
          <p:cNvSpPr>
            <a:spLocks noGrp="1" noChangeArrowheads="1"/>
          </p:cNvSpPr>
          <p:nvPr>
            <p:ph type="title"/>
          </p:nvPr>
        </p:nvSpPr>
        <p:spPr/>
        <p:txBody>
          <a:bodyPr/>
          <a:lstStyle/>
          <a:p>
            <a:pPr eaLnBrk="1" hangingPunct="1"/>
            <a:r>
              <a:rPr lang="en-US" smtClean="0"/>
              <a:t>Early mammal evolution</a:t>
            </a:r>
          </a:p>
        </p:txBody>
      </p:sp>
      <p:sp>
        <p:nvSpPr>
          <p:cNvPr id="27652" name="Rectangle 3" descr="Rectangle: Click to edit Master text styles&#10;Second level&#10;Third level&#10;Fourth level&#10;Fifth level"/>
          <p:cNvSpPr>
            <a:spLocks noGrp="1" noChangeArrowheads="1"/>
          </p:cNvSpPr>
          <p:nvPr>
            <p:ph type="body" idx="1"/>
          </p:nvPr>
        </p:nvSpPr>
        <p:spPr>
          <a:xfrm>
            <a:off x="838200" y="1371600"/>
            <a:ext cx="7772400" cy="2209800"/>
          </a:xfrm>
        </p:spPr>
        <p:txBody>
          <a:bodyPr/>
          <a:lstStyle/>
          <a:p>
            <a:pPr eaLnBrk="1" hangingPunct="1"/>
            <a:r>
              <a:rPr lang="en-US" smtClean="0"/>
              <a:t>125 mya mammals </a:t>
            </a:r>
            <a:br>
              <a:rPr lang="en-US" smtClean="0"/>
            </a:br>
            <a:r>
              <a:rPr lang="en-US" smtClean="0"/>
              <a:t>began to radiate</a:t>
            </a:r>
            <a:br>
              <a:rPr lang="en-US" smtClean="0"/>
            </a:br>
            <a:r>
              <a:rPr lang="en-US" smtClean="0"/>
              <a:t>out &amp; fill niches</a:t>
            </a:r>
          </a:p>
        </p:txBody>
      </p:sp>
      <p:pic>
        <p:nvPicPr>
          <p:cNvPr id="27653" name="Picture 6" descr="KTextinction"/>
          <p:cNvPicPr>
            <a:picLocks noChangeAspect="1" noChangeArrowheads="1"/>
          </p:cNvPicPr>
          <p:nvPr/>
        </p:nvPicPr>
        <p:blipFill>
          <a:blip r:embed="rId5" cstate="print"/>
          <a:srcRect/>
          <a:stretch>
            <a:fillRect/>
          </a:stretch>
        </p:blipFill>
        <p:spPr bwMode="auto">
          <a:xfrm>
            <a:off x="76200" y="4017963"/>
            <a:ext cx="5486400" cy="2763837"/>
          </a:xfrm>
          <a:prstGeom prst="rect">
            <a:avLst/>
          </a:prstGeom>
          <a:noFill/>
          <a:ln w="9525">
            <a:noFill/>
            <a:miter lim="800000"/>
            <a:headEnd/>
            <a:tailEnd/>
          </a:ln>
        </p:spPr>
      </p:pic>
      <p:sp>
        <p:nvSpPr>
          <p:cNvPr id="420880" name="Line 16"/>
          <p:cNvSpPr>
            <a:spLocks noChangeShapeType="1"/>
          </p:cNvSpPr>
          <p:nvPr/>
        </p:nvSpPr>
        <p:spPr bwMode="auto">
          <a:xfrm>
            <a:off x="4330700" y="4918075"/>
            <a:ext cx="544513" cy="0"/>
          </a:xfrm>
          <a:prstGeom prst="line">
            <a:avLst/>
          </a:prstGeom>
          <a:noFill/>
          <a:ln w="88900">
            <a:solidFill>
              <a:srgbClr val="FA100F"/>
            </a:solidFill>
            <a:round/>
            <a:headEnd type="stealth" w="med" len="med"/>
            <a:tailEnd/>
          </a:ln>
          <a:effectLst>
            <a:outerShdw dist="35921" dir="2700000" algn="ctr" rotWithShape="0">
              <a:srgbClr val="808080"/>
            </a:outerShdw>
          </a:effectLst>
        </p:spPr>
        <p:txBody>
          <a:bodyPr/>
          <a:lstStyle/>
          <a:p>
            <a:pPr>
              <a:defRPr/>
            </a:pPr>
            <a:endParaRPr lang="en-US"/>
          </a:p>
        </p:txBody>
      </p:sp>
      <p:sp>
        <p:nvSpPr>
          <p:cNvPr id="420881" name="Line 17"/>
          <p:cNvSpPr>
            <a:spLocks noChangeShapeType="1"/>
          </p:cNvSpPr>
          <p:nvPr/>
        </p:nvSpPr>
        <p:spPr bwMode="auto">
          <a:xfrm>
            <a:off x="2671763" y="4918075"/>
            <a:ext cx="544512" cy="0"/>
          </a:xfrm>
          <a:prstGeom prst="line">
            <a:avLst/>
          </a:prstGeom>
          <a:noFill/>
          <a:ln w="88900">
            <a:solidFill>
              <a:srgbClr val="FA100F"/>
            </a:solidFill>
            <a:round/>
            <a:headEnd type="stealth" w="med" len="med"/>
            <a:tailEnd/>
          </a:ln>
          <a:effectLst>
            <a:outerShdw dist="35921" dir="2700000" algn="ctr" rotWithShape="0">
              <a:srgbClr val="808080"/>
            </a:outerShdw>
          </a:effectLst>
        </p:spPr>
        <p:txBody>
          <a:bodyPr/>
          <a:lstStyle/>
          <a:p>
            <a:pP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420880"/>
                                        </p:tgtEl>
                                        <p:attrNameLst>
                                          <p:attrName>style.visibility</p:attrName>
                                        </p:attrNameLst>
                                      </p:cBhvr>
                                      <p:to>
                                        <p:strVal val="visible"/>
                                      </p:to>
                                    </p:set>
                                    <p:animEffect transition="in" filter="slide(fromRight)">
                                      <p:cBhvr>
                                        <p:cTn id="7" dur="500"/>
                                        <p:tgtEl>
                                          <p:spTgt spid="420880"/>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2" fill="hold" nodeType="clickEffect">
                                  <p:stCondLst>
                                    <p:cond delay="0"/>
                                  </p:stCondLst>
                                  <p:childTnLst>
                                    <p:set>
                                      <p:cBhvr>
                                        <p:cTn id="11" dur="1" fill="hold">
                                          <p:stCondLst>
                                            <p:cond delay="0"/>
                                          </p:stCondLst>
                                        </p:cTn>
                                        <p:tgtEl>
                                          <p:spTgt spid="420881"/>
                                        </p:tgtEl>
                                        <p:attrNameLst>
                                          <p:attrName>style.visibility</p:attrName>
                                        </p:attrNameLst>
                                      </p:cBhvr>
                                      <p:to>
                                        <p:strVal val="visible"/>
                                      </p:to>
                                    </p:set>
                                    <p:animEffect transition="in" filter="slide(fromRight)">
                                      <p:cBhvr>
                                        <p:cTn id="12" dur="500"/>
                                        <p:tgtEl>
                                          <p:spTgt spid="420881"/>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5" descr="26-15-FiveKingdomSystem-L"/>
          <p:cNvPicPr>
            <a:picLocks noChangeAspect="1" noChangeArrowheads="1"/>
          </p:cNvPicPr>
          <p:nvPr/>
        </p:nvPicPr>
        <p:blipFill>
          <a:blip r:embed="rId4" cstate="print"/>
          <a:srcRect b="3600"/>
          <a:stretch>
            <a:fillRect/>
          </a:stretch>
        </p:blipFill>
        <p:spPr bwMode="auto">
          <a:xfrm>
            <a:off x="5751513" y="319088"/>
            <a:ext cx="3373437" cy="2965450"/>
          </a:xfrm>
          <a:prstGeom prst="rect">
            <a:avLst/>
          </a:prstGeom>
          <a:noFill/>
          <a:ln w="9525">
            <a:noFill/>
            <a:miter lim="800000"/>
            <a:headEnd/>
            <a:tailEnd/>
          </a:ln>
        </p:spPr>
      </p:pic>
      <p:sp>
        <p:nvSpPr>
          <p:cNvPr id="28675" name="Rectangle 2"/>
          <p:cNvSpPr>
            <a:spLocks noGrp="1" noChangeArrowheads="1"/>
          </p:cNvSpPr>
          <p:nvPr>
            <p:ph type="title"/>
          </p:nvPr>
        </p:nvSpPr>
        <p:spPr/>
        <p:txBody>
          <a:bodyPr/>
          <a:lstStyle/>
          <a:p>
            <a:pPr eaLnBrk="1" hangingPunct="1"/>
            <a:r>
              <a:rPr lang="en-US" smtClean="0"/>
              <a:t>Classifying Life</a:t>
            </a:r>
          </a:p>
        </p:txBody>
      </p:sp>
      <p:sp>
        <p:nvSpPr>
          <p:cNvPr id="410627" name="Rectangle 3" descr="Rectangle: Click to edit Master text styles&#10;Second level&#10;Third level&#10;Fourth level&#10;Fifth level"/>
          <p:cNvSpPr>
            <a:spLocks noGrp="1" noChangeArrowheads="1"/>
          </p:cNvSpPr>
          <p:nvPr>
            <p:ph type="body" idx="1"/>
          </p:nvPr>
        </p:nvSpPr>
        <p:spPr>
          <a:xfrm>
            <a:off x="649288" y="1371600"/>
            <a:ext cx="7961312" cy="2819400"/>
          </a:xfrm>
        </p:spPr>
        <p:txBody>
          <a:bodyPr/>
          <a:lstStyle/>
          <a:p>
            <a:pPr eaLnBrk="1" hangingPunct="1"/>
            <a:r>
              <a:rPr lang="en-US" u="sng" smtClean="0">
                <a:solidFill>
                  <a:srgbClr val="CC0000"/>
                </a:solidFill>
              </a:rPr>
              <a:t>Molecular data</a:t>
            </a:r>
            <a:r>
              <a:rPr lang="en-US" smtClean="0"/>
              <a:t> </a:t>
            </a:r>
            <a:br>
              <a:rPr lang="en-US" smtClean="0"/>
            </a:br>
            <a:r>
              <a:rPr lang="en-US" smtClean="0"/>
              <a:t>challenges 5 Kingdoms</a:t>
            </a:r>
          </a:p>
          <a:p>
            <a:pPr marL="1085850" lvl="2" eaLnBrk="1" hangingPunct="1"/>
            <a:r>
              <a:rPr lang="en-US" smtClean="0"/>
              <a:t>Monera was too diverse</a:t>
            </a:r>
          </a:p>
          <a:p>
            <a:pPr marL="1428750" lvl="3" eaLnBrk="1" hangingPunct="1"/>
            <a:r>
              <a:rPr lang="en-US" smtClean="0"/>
              <a:t>2 distinct lineages of prokaryotes</a:t>
            </a:r>
          </a:p>
          <a:p>
            <a:pPr marL="1085850" lvl="2" eaLnBrk="1" hangingPunct="1"/>
            <a:r>
              <a:rPr lang="en-US" smtClean="0"/>
              <a:t>Protists are still too diverse</a:t>
            </a:r>
          </a:p>
          <a:p>
            <a:pPr marL="1428750" lvl="3" eaLnBrk="1" hangingPunct="1"/>
            <a:r>
              <a:rPr lang="en-US" smtClean="0"/>
              <a:t>not yet sorted out</a:t>
            </a:r>
          </a:p>
        </p:txBody>
      </p:sp>
      <p:pic>
        <p:nvPicPr>
          <p:cNvPr id="28677" name="Picture 4" descr="26-16-ClassificationArt-L"/>
          <p:cNvPicPr>
            <a:picLocks noChangeAspect="1" noChangeArrowheads="1"/>
          </p:cNvPicPr>
          <p:nvPr/>
        </p:nvPicPr>
        <p:blipFill>
          <a:blip r:embed="rId5" cstate="print"/>
          <a:srcRect b="7106"/>
          <a:stretch>
            <a:fillRect/>
          </a:stretch>
        </p:blipFill>
        <p:spPr bwMode="auto">
          <a:xfrm>
            <a:off x="533400" y="3930650"/>
            <a:ext cx="8077200" cy="2851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627">
                                            <p:txEl>
                                              <p:pRg st="0" end="0"/>
                                            </p:txEl>
                                          </p:spTgt>
                                        </p:tgtEl>
                                        <p:attrNameLst>
                                          <p:attrName>style.visibility</p:attrName>
                                        </p:attrNameLst>
                                      </p:cBhvr>
                                      <p:to>
                                        <p:strVal val="visible"/>
                                      </p:to>
                                    </p:set>
                                    <p:anim calcmode="lin" valueType="num">
                                      <p:cBhvr additive="base">
                                        <p:cTn id="7" dur="500" fill="hold"/>
                                        <p:tgtEl>
                                          <p:spTgt spid="4106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062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0627">
                                            <p:txEl>
                                              <p:pRg st="1" end="1"/>
                                            </p:txEl>
                                          </p:spTgt>
                                        </p:tgtEl>
                                        <p:attrNameLst>
                                          <p:attrName>style.visibility</p:attrName>
                                        </p:attrNameLst>
                                      </p:cBhvr>
                                      <p:to>
                                        <p:strVal val="visible"/>
                                      </p:to>
                                    </p:set>
                                    <p:anim calcmode="lin" valueType="num">
                                      <p:cBhvr additive="base">
                                        <p:cTn id="13" dur="500" fill="hold"/>
                                        <p:tgtEl>
                                          <p:spTgt spid="4106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062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0627">
                                            <p:txEl>
                                              <p:pRg st="2" end="2"/>
                                            </p:txEl>
                                          </p:spTgt>
                                        </p:tgtEl>
                                        <p:attrNameLst>
                                          <p:attrName>style.visibility</p:attrName>
                                        </p:attrNameLst>
                                      </p:cBhvr>
                                      <p:to>
                                        <p:strVal val="visible"/>
                                      </p:to>
                                    </p:set>
                                    <p:anim calcmode="lin" valueType="num">
                                      <p:cBhvr additive="base">
                                        <p:cTn id="19" dur="500" fill="hold"/>
                                        <p:tgtEl>
                                          <p:spTgt spid="4106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062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0627">
                                            <p:txEl>
                                              <p:pRg st="3" end="3"/>
                                            </p:txEl>
                                          </p:spTgt>
                                        </p:tgtEl>
                                        <p:attrNameLst>
                                          <p:attrName>style.visibility</p:attrName>
                                        </p:attrNameLst>
                                      </p:cBhvr>
                                      <p:to>
                                        <p:strVal val="visible"/>
                                      </p:to>
                                    </p:set>
                                    <p:anim calcmode="lin" valueType="num">
                                      <p:cBhvr additive="base">
                                        <p:cTn id="25" dur="500" fill="hold"/>
                                        <p:tgtEl>
                                          <p:spTgt spid="4106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062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0627">
                                            <p:txEl>
                                              <p:pRg st="4" end="4"/>
                                            </p:txEl>
                                          </p:spTgt>
                                        </p:tgtEl>
                                        <p:attrNameLst>
                                          <p:attrName>style.visibility</p:attrName>
                                        </p:attrNameLst>
                                      </p:cBhvr>
                                      <p:to>
                                        <p:strVal val="visible"/>
                                      </p:to>
                                    </p:set>
                                    <p:anim calcmode="lin" valueType="num">
                                      <p:cBhvr additive="base">
                                        <p:cTn id="31" dur="500" fill="hold"/>
                                        <p:tgtEl>
                                          <p:spTgt spid="41062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1062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27"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3 Domain system</a:t>
            </a:r>
          </a:p>
        </p:txBody>
      </p:sp>
      <p:pic>
        <p:nvPicPr>
          <p:cNvPr id="412676" name="Picture 4"/>
          <p:cNvPicPr>
            <a:picLocks noChangeAspect="1" noChangeArrowheads="1"/>
          </p:cNvPicPr>
          <p:nvPr/>
        </p:nvPicPr>
        <p:blipFill>
          <a:blip r:embed="rId5" cstate="print"/>
          <a:srcRect/>
          <a:stretch>
            <a:fillRect/>
          </a:stretch>
        </p:blipFill>
        <p:spPr bwMode="auto">
          <a:xfrm>
            <a:off x="4114800" y="3563938"/>
            <a:ext cx="4978400" cy="3217862"/>
          </a:xfrm>
          <a:prstGeom prst="rect">
            <a:avLst/>
          </a:prstGeom>
          <a:noFill/>
          <a:ln w="9525">
            <a:noFill/>
            <a:miter lim="800000"/>
            <a:headEnd/>
            <a:tailEnd/>
          </a:ln>
          <a:effectLst>
            <a:outerShdw dist="35921" dir="2700000" algn="ctr" rotWithShape="0">
              <a:srgbClr val="808080"/>
            </a:outerShdw>
          </a:effectLst>
        </p:spPr>
      </p:pic>
      <p:sp>
        <p:nvSpPr>
          <p:cNvPr id="412675" name="Rectangle 3" descr="Rectangle: Click to edit Master text styles&#10;Second level&#10;Third level&#10;Fourth level&#10;Fifth level"/>
          <p:cNvSpPr>
            <a:spLocks noGrp="1" noChangeArrowheads="1"/>
          </p:cNvSpPr>
          <p:nvPr>
            <p:ph type="body" idx="1"/>
          </p:nvPr>
        </p:nvSpPr>
        <p:spPr>
          <a:xfrm>
            <a:off x="838200" y="1371600"/>
            <a:ext cx="8001000" cy="5192713"/>
          </a:xfrm>
        </p:spPr>
        <p:txBody>
          <a:bodyPr/>
          <a:lstStyle/>
          <a:p>
            <a:pPr eaLnBrk="1" hangingPunct="1">
              <a:lnSpc>
                <a:spcPct val="90000"/>
              </a:lnSpc>
            </a:pPr>
            <a:r>
              <a:rPr lang="en-US" smtClean="0"/>
              <a:t>Domains = “Super” Kingdoms</a:t>
            </a:r>
          </a:p>
          <a:p>
            <a:pPr lvl="1" eaLnBrk="1" hangingPunct="1">
              <a:lnSpc>
                <a:spcPct val="90000"/>
              </a:lnSpc>
            </a:pPr>
            <a:r>
              <a:rPr lang="en-US" smtClean="0"/>
              <a:t>Bacteria</a:t>
            </a:r>
          </a:p>
          <a:p>
            <a:pPr lvl="1" eaLnBrk="1" hangingPunct="1">
              <a:lnSpc>
                <a:spcPct val="90000"/>
              </a:lnSpc>
            </a:pPr>
            <a:r>
              <a:rPr lang="en-US" smtClean="0"/>
              <a:t>Archaea</a:t>
            </a:r>
          </a:p>
          <a:p>
            <a:pPr lvl="2" eaLnBrk="1" hangingPunct="1">
              <a:lnSpc>
                <a:spcPct val="90000"/>
              </a:lnSpc>
            </a:pPr>
            <a:r>
              <a:rPr lang="en-US" smtClean="0"/>
              <a:t>extremophiles = live in extreme environments</a:t>
            </a:r>
          </a:p>
          <a:p>
            <a:pPr lvl="3" eaLnBrk="1" hangingPunct="1">
              <a:lnSpc>
                <a:spcPct val="90000"/>
              </a:lnSpc>
            </a:pPr>
            <a:r>
              <a:rPr lang="en-US" smtClean="0"/>
              <a:t>methanogens</a:t>
            </a:r>
          </a:p>
          <a:p>
            <a:pPr lvl="3" eaLnBrk="1" hangingPunct="1">
              <a:lnSpc>
                <a:spcPct val="90000"/>
              </a:lnSpc>
            </a:pPr>
            <a:r>
              <a:rPr lang="en-US" smtClean="0"/>
              <a:t>halogens</a:t>
            </a:r>
          </a:p>
          <a:p>
            <a:pPr lvl="3" eaLnBrk="1" hangingPunct="1">
              <a:lnSpc>
                <a:spcPct val="90000"/>
              </a:lnSpc>
            </a:pPr>
            <a:r>
              <a:rPr lang="en-US" smtClean="0"/>
              <a:t>thermophiles</a:t>
            </a:r>
          </a:p>
          <a:p>
            <a:pPr lvl="1" eaLnBrk="1" hangingPunct="1">
              <a:lnSpc>
                <a:spcPct val="90000"/>
              </a:lnSpc>
            </a:pPr>
            <a:r>
              <a:rPr lang="en-US" smtClean="0"/>
              <a:t>Eukarya</a:t>
            </a:r>
          </a:p>
          <a:p>
            <a:pPr lvl="2" eaLnBrk="1" hangingPunct="1">
              <a:lnSpc>
                <a:spcPct val="90000"/>
              </a:lnSpc>
            </a:pPr>
            <a:r>
              <a:rPr lang="en-US" smtClean="0"/>
              <a:t>eukaryotes</a:t>
            </a:r>
          </a:p>
          <a:p>
            <a:pPr lvl="3" eaLnBrk="1" hangingPunct="1">
              <a:lnSpc>
                <a:spcPct val="90000"/>
              </a:lnSpc>
            </a:pPr>
            <a:r>
              <a:rPr lang="en-US" smtClean="0"/>
              <a:t>protists</a:t>
            </a:r>
          </a:p>
          <a:p>
            <a:pPr lvl="3" eaLnBrk="1" hangingPunct="1">
              <a:lnSpc>
                <a:spcPct val="90000"/>
              </a:lnSpc>
            </a:pPr>
            <a:r>
              <a:rPr lang="en-US" smtClean="0"/>
              <a:t>fungi</a:t>
            </a:r>
          </a:p>
          <a:p>
            <a:pPr lvl="3" eaLnBrk="1" hangingPunct="1">
              <a:lnSpc>
                <a:spcPct val="90000"/>
              </a:lnSpc>
            </a:pPr>
            <a:r>
              <a:rPr lang="en-US" smtClean="0"/>
              <a:t>plants</a:t>
            </a:r>
          </a:p>
          <a:p>
            <a:pPr lvl="3" eaLnBrk="1" hangingPunct="1">
              <a:lnSpc>
                <a:spcPct val="90000"/>
              </a:lnSpc>
            </a:pPr>
            <a:r>
              <a:rPr lang="en-US" smtClean="0"/>
              <a:t>animals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12676"/>
                                        </p:tgtEl>
                                        <p:attrNameLst>
                                          <p:attrName>style.visibility</p:attrName>
                                        </p:attrNameLst>
                                      </p:cBhvr>
                                      <p:to>
                                        <p:strVal val="visible"/>
                                      </p:to>
                                    </p:set>
                                    <p:animEffect transition="in" filter="box(out)">
                                      <p:cBhvr>
                                        <p:cTn id="7" dur="500"/>
                                        <p:tgtEl>
                                          <p:spTgt spid="412676"/>
                                        </p:tgtEl>
                                      </p:cBhvr>
                                    </p:animEffect>
                                  </p:childTnLst>
                                  <p:subTnLst>
                                    <p:audio>
                                      <p:cMediaNode>
                                        <p:cTn display="0" masterRel="sameClick">
                                          <p:stCondLst>
                                            <p:cond evt="begin" delay="0">
                                              <p:tn val="5"/>
                                            </p:cond>
                                          </p:stCondLst>
                                          <p:endCondLst>
                                            <p:cond evt="onStopAudio" delay="0">
                                              <p:tgtEl>
                                                <p:sldTgt/>
                                              </p:tgtEl>
                                            </p:cond>
                                          </p:endCondLst>
                                        </p:cTn>
                                        <p:tgtEl>
                                          <p:sndTgt r:embed="rId3" name="Vibro Up"/>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12675">
                                            <p:txEl>
                                              <p:pRg st="1" end="1"/>
                                            </p:txEl>
                                          </p:spTgt>
                                        </p:tgtEl>
                                        <p:attrNameLst>
                                          <p:attrName>style.visibility</p:attrName>
                                        </p:attrNameLst>
                                      </p:cBhvr>
                                      <p:to>
                                        <p:strVal val="visible"/>
                                      </p:to>
                                    </p:set>
                                    <p:anim calcmode="lin" valueType="num">
                                      <p:cBhvr additive="base">
                                        <p:cTn id="12" dur="500" fill="hold"/>
                                        <p:tgtEl>
                                          <p:spTgt spid="412675">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1267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12675">
                                            <p:txEl>
                                              <p:pRg st="2" end="2"/>
                                            </p:txEl>
                                          </p:spTgt>
                                        </p:tgtEl>
                                        <p:attrNameLst>
                                          <p:attrName>style.visibility</p:attrName>
                                        </p:attrNameLst>
                                      </p:cBhvr>
                                      <p:to>
                                        <p:strVal val="visible"/>
                                      </p:to>
                                    </p:set>
                                    <p:anim calcmode="lin" valueType="num">
                                      <p:cBhvr additive="base">
                                        <p:cTn id="18" dur="500" fill="hold"/>
                                        <p:tgtEl>
                                          <p:spTgt spid="412675">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1267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Whoosh"/>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12675">
                                            <p:txEl>
                                              <p:pRg st="3" end="3"/>
                                            </p:txEl>
                                          </p:spTgt>
                                        </p:tgtEl>
                                        <p:attrNameLst>
                                          <p:attrName>style.visibility</p:attrName>
                                        </p:attrNameLst>
                                      </p:cBhvr>
                                      <p:to>
                                        <p:strVal val="visible"/>
                                      </p:to>
                                    </p:set>
                                    <p:anim calcmode="lin" valueType="num">
                                      <p:cBhvr additive="base">
                                        <p:cTn id="24" dur="500" fill="hold"/>
                                        <p:tgtEl>
                                          <p:spTgt spid="412675">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1267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Whoosh"/>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12675">
                                            <p:txEl>
                                              <p:pRg st="4" end="4"/>
                                            </p:txEl>
                                          </p:spTgt>
                                        </p:tgtEl>
                                        <p:attrNameLst>
                                          <p:attrName>style.visibility</p:attrName>
                                        </p:attrNameLst>
                                      </p:cBhvr>
                                      <p:to>
                                        <p:strVal val="visible"/>
                                      </p:to>
                                    </p:set>
                                    <p:anim calcmode="lin" valueType="num">
                                      <p:cBhvr additive="base">
                                        <p:cTn id="30" dur="500" fill="hold"/>
                                        <p:tgtEl>
                                          <p:spTgt spid="412675">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1267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Whoosh"/>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412675">
                                            <p:txEl>
                                              <p:pRg st="5" end="5"/>
                                            </p:txEl>
                                          </p:spTgt>
                                        </p:tgtEl>
                                        <p:attrNameLst>
                                          <p:attrName>style.visibility</p:attrName>
                                        </p:attrNameLst>
                                      </p:cBhvr>
                                      <p:to>
                                        <p:strVal val="visible"/>
                                      </p:to>
                                    </p:set>
                                    <p:anim calcmode="lin" valueType="num">
                                      <p:cBhvr additive="base">
                                        <p:cTn id="36" dur="500" fill="hold"/>
                                        <p:tgtEl>
                                          <p:spTgt spid="412675">
                                            <p:txEl>
                                              <p:pRg st="5" end="5"/>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41267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Whoosh"/>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412675">
                                            <p:txEl>
                                              <p:pRg st="6" end="6"/>
                                            </p:txEl>
                                          </p:spTgt>
                                        </p:tgtEl>
                                        <p:attrNameLst>
                                          <p:attrName>style.visibility</p:attrName>
                                        </p:attrNameLst>
                                      </p:cBhvr>
                                      <p:to>
                                        <p:strVal val="visible"/>
                                      </p:to>
                                    </p:set>
                                    <p:anim calcmode="lin" valueType="num">
                                      <p:cBhvr additive="base">
                                        <p:cTn id="42" dur="500" fill="hold"/>
                                        <p:tgtEl>
                                          <p:spTgt spid="412675">
                                            <p:txEl>
                                              <p:pRg st="6" end="6"/>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41267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Whoosh"/>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412675">
                                            <p:txEl>
                                              <p:pRg st="7" end="7"/>
                                            </p:txEl>
                                          </p:spTgt>
                                        </p:tgtEl>
                                        <p:attrNameLst>
                                          <p:attrName>style.visibility</p:attrName>
                                        </p:attrNameLst>
                                      </p:cBhvr>
                                      <p:to>
                                        <p:strVal val="visible"/>
                                      </p:to>
                                    </p:set>
                                    <p:anim calcmode="lin" valueType="num">
                                      <p:cBhvr additive="base">
                                        <p:cTn id="48" dur="500" fill="hold"/>
                                        <p:tgtEl>
                                          <p:spTgt spid="412675">
                                            <p:txEl>
                                              <p:pRg st="7" end="7"/>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41267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Whoosh"/>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412675">
                                            <p:txEl>
                                              <p:pRg st="8" end="8"/>
                                            </p:txEl>
                                          </p:spTgt>
                                        </p:tgtEl>
                                        <p:attrNameLst>
                                          <p:attrName>style.visibility</p:attrName>
                                        </p:attrNameLst>
                                      </p:cBhvr>
                                      <p:to>
                                        <p:strVal val="visible"/>
                                      </p:to>
                                    </p:set>
                                    <p:anim calcmode="lin" valueType="num">
                                      <p:cBhvr additive="base">
                                        <p:cTn id="54" dur="500" fill="hold"/>
                                        <p:tgtEl>
                                          <p:spTgt spid="412675">
                                            <p:txEl>
                                              <p:pRg st="8" end="8"/>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412675">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Whoosh"/>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412675">
                                            <p:txEl>
                                              <p:pRg st="9" end="9"/>
                                            </p:txEl>
                                          </p:spTgt>
                                        </p:tgtEl>
                                        <p:attrNameLst>
                                          <p:attrName>style.visibility</p:attrName>
                                        </p:attrNameLst>
                                      </p:cBhvr>
                                      <p:to>
                                        <p:strVal val="visible"/>
                                      </p:to>
                                    </p:set>
                                    <p:anim calcmode="lin" valueType="num">
                                      <p:cBhvr additive="base">
                                        <p:cTn id="60" dur="500" fill="hold"/>
                                        <p:tgtEl>
                                          <p:spTgt spid="412675">
                                            <p:txEl>
                                              <p:pRg st="9" end="9"/>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412675">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Whoosh"/>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412675">
                                            <p:txEl>
                                              <p:pRg st="10" end="10"/>
                                            </p:txEl>
                                          </p:spTgt>
                                        </p:tgtEl>
                                        <p:attrNameLst>
                                          <p:attrName>style.visibility</p:attrName>
                                        </p:attrNameLst>
                                      </p:cBhvr>
                                      <p:to>
                                        <p:strVal val="visible"/>
                                      </p:to>
                                    </p:set>
                                    <p:anim calcmode="lin" valueType="num">
                                      <p:cBhvr additive="base">
                                        <p:cTn id="66" dur="500" fill="hold"/>
                                        <p:tgtEl>
                                          <p:spTgt spid="412675">
                                            <p:txEl>
                                              <p:pRg st="10" end="10"/>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412675">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Whoosh"/>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412675">
                                            <p:txEl>
                                              <p:pRg st="11" end="11"/>
                                            </p:txEl>
                                          </p:spTgt>
                                        </p:tgtEl>
                                        <p:attrNameLst>
                                          <p:attrName>style.visibility</p:attrName>
                                        </p:attrNameLst>
                                      </p:cBhvr>
                                      <p:to>
                                        <p:strVal val="visible"/>
                                      </p:to>
                                    </p:set>
                                    <p:anim calcmode="lin" valueType="num">
                                      <p:cBhvr additive="base">
                                        <p:cTn id="72" dur="500" fill="hold"/>
                                        <p:tgtEl>
                                          <p:spTgt spid="412675">
                                            <p:txEl>
                                              <p:pRg st="11" end="11"/>
                                            </p:txEl>
                                          </p:spTgt>
                                        </p:tgtEl>
                                        <p:attrNameLst>
                                          <p:attrName>ppt_x</p:attrName>
                                        </p:attrNameLst>
                                      </p:cBhvr>
                                      <p:tavLst>
                                        <p:tav tm="0">
                                          <p:val>
                                            <p:strVal val="0-#ppt_w/2"/>
                                          </p:val>
                                        </p:tav>
                                        <p:tav tm="100000">
                                          <p:val>
                                            <p:strVal val="#ppt_x"/>
                                          </p:val>
                                        </p:tav>
                                      </p:tavLst>
                                    </p:anim>
                                    <p:anim calcmode="lin" valueType="num">
                                      <p:cBhvr additive="base">
                                        <p:cTn id="73" dur="500" fill="hold"/>
                                        <p:tgtEl>
                                          <p:spTgt spid="412675">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Whoosh"/>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8" fill="hold" grpId="0" nodeType="clickEffect">
                                  <p:stCondLst>
                                    <p:cond delay="0"/>
                                  </p:stCondLst>
                                  <p:childTnLst>
                                    <p:set>
                                      <p:cBhvr>
                                        <p:cTn id="77" dur="1" fill="hold">
                                          <p:stCondLst>
                                            <p:cond delay="0"/>
                                          </p:stCondLst>
                                        </p:cTn>
                                        <p:tgtEl>
                                          <p:spTgt spid="412675">
                                            <p:txEl>
                                              <p:pRg st="12" end="12"/>
                                            </p:txEl>
                                          </p:spTgt>
                                        </p:tgtEl>
                                        <p:attrNameLst>
                                          <p:attrName>style.visibility</p:attrName>
                                        </p:attrNameLst>
                                      </p:cBhvr>
                                      <p:to>
                                        <p:strVal val="visible"/>
                                      </p:to>
                                    </p:set>
                                    <p:anim calcmode="lin" valueType="num">
                                      <p:cBhvr additive="base">
                                        <p:cTn id="78" dur="500" fill="hold"/>
                                        <p:tgtEl>
                                          <p:spTgt spid="412675">
                                            <p:txEl>
                                              <p:pRg st="12" end="12"/>
                                            </p:txEl>
                                          </p:spTgt>
                                        </p:tgtEl>
                                        <p:attrNameLst>
                                          <p:attrName>ppt_x</p:attrName>
                                        </p:attrNameLst>
                                      </p:cBhvr>
                                      <p:tavLst>
                                        <p:tav tm="0">
                                          <p:val>
                                            <p:strVal val="0-#ppt_w/2"/>
                                          </p:val>
                                        </p:tav>
                                        <p:tav tm="100000">
                                          <p:val>
                                            <p:strVal val="#ppt_x"/>
                                          </p:val>
                                        </p:tav>
                                      </p:tavLst>
                                    </p:anim>
                                    <p:anim calcmode="lin" valueType="num">
                                      <p:cBhvr additive="base">
                                        <p:cTn id="79" dur="500" fill="hold"/>
                                        <p:tgtEl>
                                          <p:spTgt spid="412675">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15"/>
          <p:cNvGrpSpPr>
            <a:grpSpLocks/>
          </p:cNvGrpSpPr>
          <p:nvPr/>
        </p:nvGrpSpPr>
        <p:grpSpPr bwMode="auto">
          <a:xfrm>
            <a:off x="0" y="655638"/>
            <a:ext cx="9144000" cy="6202362"/>
            <a:chOff x="0" y="413"/>
            <a:chExt cx="5760" cy="3907"/>
          </a:xfrm>
        </p:grpSpPr>
        <p:pic>
          <p:nvPicPr>
            <p:cNvPr id="30735" name="Picture 5" descr="04_15"/>
            <p:cNvPicPr>
              <a:picLocks noChangeAspect="1" noChangeArrowheads="1"/>
            </p:cNvPicPr>
            <p:nvPr/>
          </p:nvPicPr>
          <p:blipFill>
            <a:blip r:embed="rId5" cstate="print"/>
            <a:srcRect t="2251"/>
            <a:stretch>
              <a:fillRect/>
            </a:stretch>
          </p:blipFill>
          <p:spPr bwMode="auto">
            <a:xfrm>
              <a:off x="221" y="413"/>
              <a:ext cx="5298" cy="3884"/>
            </a:xfrm>
            <a:prstGeom prst="rect">
              <a:avLst/>
            </a:prstGeom>
            <a:noFill/>
            <a:ln w="9525">
              <a:noFill/>
              <a:miter lim="800000"/>
              <a:headEnd/>
              <a:tailEnd/>
            </a:ln>
          </p:spPr>
        </p:pic>
        <p:sp>
          <p:nvSpPr>
            <p:cNvPr id="30736" name="Rectangle 6"/>
            <p:cNvSpPr>
              <a:spLocks noChangeArrowheads="1"/>
            </p:cNvSpPr>
            <p:nvPr/>
          </p:nvSpPr>
          <p:spPr bwMode="auto">
            <a:xfrm>
              <a:off x="96" y="3750"/>
              <a:ext cx="5664" cy="570"/>
            </a:xfrm>
            <a:prstGeom prst="rect">
              <a:avLst/>
            </a:prstGeom>
            <a:solidFill>
              <a:schemeClr val="bg1"/>
            </a:solidFill>
            <a:ln w="9525">
              <a:noFill/>
              <a:miter lim="800000"/>
              <a:headEnd/>
              <a:tailEnd/>
            </a:ln>
          </p:spPr>
          <p:txBody>
            <a:bodyPr wrap="none" anchor="ctr"/>
            <a:lstStyle/>
            <a:p>
              <a:endParaRPr lang="en-US"/>
            </a:p>
          </p:txBody>
        </p:sp>
        <p:sp>
          <p:nvSpPr>
            <p:cNvPr id="30737" name="Rectangle 7"/>
            <p:cNvSpPr>
              <a:spLocks noChangeArrowheads="1"/>
            </p:cNvSpPr>
            <p:nvPr/>
          </p:nvSpPr>
          <p:spPr bwMode="auto">
            <a:xfrm>
              <a:off x="0" y="1878"/>
              <a:ext cx="5664" cy="624"/>
            </a:xfrm>
            <a:prstGeom prst="rect">
              <a:avLst/>
            </a:prstGeom>
            <a:solidFill>
              <a:schemeClr val="bg1"/>
            </a:solidFill>
            <a:ln w="9525">
              <a:noFill/>
              <a:miter lim="800000"/>
              <a:headEnd/>
              <a:tailEnd/>
            </a:ln>
          </p:spPr>
          <p:txBody>
            <a:bodyPr wrap="none" anchor="ctr"/>
            <a:lstStyle/>
            <a:p>
              <a:endParaRPr lang="en-US"/>
            </a:p>
          </p:txBody>
        </p:sp>
        <p:sp>
          <p:nvSpPr>
            <p:cNvPr id="30738" name="Rectangle 8"/>
            <p:cNvSpPr>
              <a:spLocks noChangeArrowheads="1"/>
            </p:cNvSpPr>
            <p:nvPr/>
          </p:nvSpPr>
          <p:spPr bwMode="auto">
            <a:xfrm>
              <a:off x="4306" y="1830"/>
              <a:ext cx="879" cy="480"/>
            </a:xfrm>
            <a:prstGeom prst="rect">
              <a:avLst/>
            </a:prstGeom>
            <a:noFill/>
            <a:ln w="9525">
              <a:noFill/>
              <a:miter lim="800000"/>
              <a:headEnd/>
              <a:tailEnd/>
            </a:ln>
          </p:spPr>
          <p:txBody>
            <a:bodyPr wrap="none">
              <a:spAutoFit/>
            </a:bodyPr>
            <a:lstStyle/>
            <a:p>
              <a:r>
                <a:rPr lang="en-US" sz="2200" b="1">
                  <a:solidFill>
                    <a:srgbClr val="0F116A"/>
                  </a:solidFill>
                </a:rPr>
                <a:t>Kingdom</a:t>
              </a:r>
              <a:br>
                <a:rPr lang="en-US" sz="2200" b="1">
                  <a:solidFill>
                    <a:srgbClr val="0F116A"/>
                  </a:solidFill>
                </a:rPr>
              </a:br>
              <a:r>
                <a:rPr lang="en-US" sz="2200" b="1">
                  <a:solidFill>
                    <a:srgbClr val="0F116A"/>
                  </a:solidFill>
                </a:rPr>
                <a:t>Protista</a:t>
              </a:r>
              <a:endParaRPr lang="en-US" sz="3000" b="1">
                <a:solidFill>
                  <a:srgbClr val="0F116A"/>
                </a:solidFill>
              </a:endParaRPr>
            </a:p>
          </p:txBody>
        </p:sp>
        <p:sp>
          <p:nvSpPr>
            <p:cNvPr id="30739" name="Rectangle 9"/>
            <p:cNvSpPr>
              <a:spLocks noChangeArrowheads="1"/>
            </p:cNvSpPr>
            <p:nvPr/>
          </p:nvSpPr>
          <p:spPr bwMode="auto">
            <a:xfrm>
              <a:off x="624" y="3702"/>
              <a:ext cx="879" cy="480"/>
            </a:xfrm>
            <a:prstGeom prst="rect">
              <a:avLst/>
            </a:prstGeom>
            <a:noFill/>
            <a:ln w="9525">
              <a:noFill/>
              <a:miter lim="800000"/>
              <a:headEnd/>
              <a:tailEnd/>
            </a:ln>
          </p:spPr>
          <p:txBody>
            <a:bodyPr wrap="none">
              <a:spAutoFit/>
            </a:bodyPr>
            <a:lstStyle/>
            <a:p>
              <a:r>
                <a:rPr lang="en-US" sz="2200" b="1">
                  <a:solidFill>
                    <a:srgbClr val="0F116A"/>
                  </a:solidFill>
                </a:rPr>
                <a:t>Kingdom</a:t>
              </a:r>
              <a:br>
                <a:rPr lang="en-US" sz="2200" b="1">
                  <a:solidFill>
                    <a:srgbClr val="0F116A"/>
                  </a:solidFill>
                </a:rPr>
              </a:br>
              <a:r>
                <a:rPr lang="en-US" sz="2200" b="1">
                  <a:solidFill>
                    <a:srgbClr val="0F116A"/>
                  </a:solidFill>
                </a:rPr>
                <a:t>Fungi</a:t>
              </a:r>
              <a:endParaRPr lang="en-US" sz="3000" b="1">
                <a:solidFill>
                  <a:srgbClr val="0F116A"/>
                </a:solidFill>
              </a:endParaRPr>
            </a:p>
          </p:txBody>
        </p:sp>
        <p:sp>
          <p:nvSpPr>
            <p:cNvPr id="30740" name="Rectangle 10"/>
            <p:cNvSpPr>
              <a:spLocks noChangeArrowheads="1"/>
            </p:cNvSpPr>
            <p:nvPr/>
          </p:nvSpPr>
          <p:spPr bwMode="auto">
            <a:xfrm>
              <a:off x="2400" y="3702"/>
              <a:ext cx="879" cy="480"/>
            </a:xfrm>
            <a:prstGeom prst="rect">
              <a:avLst/>
            </a:prstGeom>
            <a:noFill/>
            <a:ln w="9525">
              <a:noFill/>
              <a:miter lim="800000"/>
              <a:headEnd/>
              <a:tailEnd/>
            </a:ln>
          </p:spPr>
          <p:txBody>
            <a:bodyPr wrap="none">
              <a:spAutoFit/>
            </a:bodyPr>
            <a:lstStyle/>
            <a:p>
              <a:r>
                <a:rPr lang="en-US" sz="2200" b="1">
                  <a:solidFill>
                    <a:srgbClr val="0F116A"/>
                  </a:solidFill>
                </a:rPr>
                <a:t>Kingdom</a:t>
              </a:r>
              <a:br>
                <a:rPr lang="en-US" sz="2200" b="1">
                  <a:solidFill>
                    <a:srgbClr val="0F116A"/>
                  </a:solidFill>
                </a:rPr>
              </a:br>
              <a:r>
                <a:rPr lang="en-US" sz="2200" b="1">
                  <a:solidFill>
                    <a:srgbClr val="0F116A"/>
                  </a:solidFill>
                </a:rPr>
                <a:t>Plantae</a:t>
              </a:r>
              <a:endParaRPr lang="en-US" sz="3000" b="1">
                <a:solidFill>
                  <a:srgbClr val="0F116A"/>
                </a:solidFill>
              </a:endParaRPr>
            </a:p>
          </p:txBody>
        </p:sp>
        <p:sp>
          <p:nvSpPr>
            <p:cNvPr id="30741" name="Rectangle 11"/>
            <p:cNvSpPr>
              <a:spLocks noChangeArrowheads="1"/>
            </p:cNvSpPr>
            <p:nvPr/>
          </p:nvSpPr>
          <p:spPr bwMode="auto">
            <a:xfrm>
              <a:off x="4272" y="3702"/>
              <a:ext cx="879" cy="480"/>
            </a:xfrm>
            <a:prstGeom prst="rect">
              <a:avLst/>
            </a:prstGeom>
            <a:noFill/>
            <a:ln w="9525">
              <a:noFill/>
              <a:miter lim="800000"/>
              <a:headEnd/>
              <a:tailEnd/>
            </a:ln>
          </p:spPr>
          <p:txBody>
            <a:bodyPr wrap="none">
              <a:spAutoFit/>
            </a:bodyPr>
            <a:lstStyle/>
            <a:p>
              <a:r>
                <a:rPr lang="en-US" sz="2200" b="1">
                  <a:solidFill>
                    <a:srgbClr val="0F116A"/>
                  </a:solidFill>
                </a:rPr>
                <a:t>Kingdom</a:t>
              </a:r>
              <a:br>
                <a:rPr lang="en-US" sz="2200" b="1">
                  <a:solidFill>
                    <a:srgbClr val="0F116A"/>
                  </a:solidFill>
                </a:rPr>
              </a:br>
              <a:r>
                <a:rPr lang="en-US" sz="2200" b="1">
                  <a:solidFill>
                    <a:srgbClr val="0F116A"/>
                  </a:solidFill>
                </a:rPr>
                <a:t>Animalia</a:t>
              </a:r>
              <a:endParaRPr lang="en-US" sz="3000" b="1">
                <a:solidFill>
                  <a:srgbClr val="0F116A"/>
                </a:solidFill>
              </a:endParaRPr>
            </a:p>
          </p:txBody>
        </p:sp>
        <p:sp>
          <p:nvSpPr>
            <p:cNvPr id="30742" name="Rectangle 12"/>
            <p:cNvSpPr>
              <a:spLocks noChangeArrowheads="1"/>
            </p:cNvSpPr>
            <p:nvPr/>
          </p:nvSpPr>
          <p:spPr bwMode="auto">
            <a:xfrm>
              <a:off x="2147" y="1830"/>
              <a:ext cx="1388" cy="480"/>
            </a:xfrm>
            <a:prstGeom prst="rect">
              <a:avLst/>
            </a:prstGeom>
            <a:noFill/>
            <a:ln w="9525">
              <a:noFill/>
              <a:miter lim="800000"/>
              <a:headEnd/>
              <a:tailEnd/>
            </a:ln>
          </p:spPr>
          <p:txBody>
            <a:bodyPr wrap="none">
              <a:spAutoFit/>
            </a:bodyPr>
            <a:lstStyle/>
            <a:p>
              <a:r>
                <a:rPr lang="en-US" sz="2200" b="1">
                  <a:solidFill>
                    <a:srgbClr val="0F116A"/>
                  </a:solidFill>
                </a:rPr>
                <a:t>Kingdom</a:t>
              </a:r>
              <a:br>
                <a:rPr lang="en-US" sz="2200" b="1">
                  <a:solidFill>
                    <a:srgbClr val="0F116A"/>
                  </a:solidFill>
                </a:rPr>
              </a:br>
              <a:r>
                <a:rPr lang="en-US" sz="2200" b="1">
                  <a:solidFill>
                    <a:srgbClr val="0F116A"/>
                  </a:solidFill>
                </a:rPr>
                <a:t>Archaebacteria</a:t>
              </a:r>
              <a:endParaRPr lang="en-US" sz="3000" b="1">
                <a:solidFill>
                  <a:srgbClr val="0F116A"/>
                </a:solidFill>
              </a:endParaRPr>
            </a:p>
          </p:txBody>
        </p:sp>
        <p:sp>
          <p:nvSpPr>
            <p:cNvPr id="30743" name="Rectangle 13"/>
            <p:cNvSpPr>
              <a:spLocks noChangeArrowheads="1"/>
            </p:cNvSpPr>
            <p:nvPr/>
          </p:nvSpPr>
          <p:spPr bwMode="auto">
            <a:xfrm>
              <a:off x="624" y="1830"/>
              <a:ext cx="879" cy="480"/>
            </a:xfrm>
            <a:prstGeom prst="rect">
              <a:avLst/>
            </a:prstGeom>
            <a:noFill/>
            <a:ln w="9525">
              <a:noFill/>
              <a:miter lim="800000"/>
              <a:headEnd/>
              <a:tailEnd/>
            </a:ln>
          </p:spPr>
          <p:txBody>
            <a:bodyPr wrap="none">
              <a:spAutoFit/>
            </a:bodyPr>
            <a:lstStyle/>
            <a:p>
              <a:r>
                <a:rPr lang="en-US" sz="2200" b="1">
                  <a:solidFill>
                    <a:srgbClr val="0F116A"/>
                  </a:solidFill>
                </a:rPr>
                <a:t>Kingdom</a:t>
              </a:r>
              <a:br>
                <a:rPr lang="en-US" sz="2200" b="1">
                  <a:solidFill>
                    <a:srgbClr val="0F116A"/>
                  </a:solidFill>
                </a:rPr>
              </a:br>
              <a:r>
                <a:rPr lang="en-US" sz="2200" b="1">
                  <a:solidFill>
                    <a:srgbClr val="0F116A"/>
                  </a:solidFill>
                </a:rPr>
                <a:t>Bacteria</a:t>
              </a:r>
              <a:endParaRPr lang="en-US" sz="3000" b="1">
                <a:solidFill>
                  <a:srgbClr val="0F116A"/>
                </a:solidFill>
              </a:endParaRPr>
            </a:p>
          </p:txBody>
        </p:sp>
      </p:grpSp>
      <p:pic>
        <p:nvPicPr>
          <p:cNvPr id="414736" name="Picture 16" descr="08-13x-Paramecium"/>
          <p:cNvPicPr>
            <a:picLocks noChangeAspect="1" noChangeArrowheads="1"/>
          </p:cNvPicPr>
          <p:nvPr/>
        </p:nvPicPr>
        <p:blipFill>
          <a:blip r:embed="rId6" cstate="print"/>
          <a:srcRect/>
          <a:stretch>
            <a:fillRect/>
          </a:stretch>
        </p:blipFill>
        <p:spPr bwMode="auto">
          <a:xfrm>
            <a:off x="8154988" y="1617663"/>
            <a:ext cx="893762" cy="1323975"/>
          </a:xfrm>
          <a:prstGeom prst="rect">
            <a:avLst/>
          </a:prstGeom>
          <a:noFill/>
          <a:ln w="9525">
            <a:noFill/>
            <a:miter lim="800000"/>
            <a:headEnd/>
            <a:tailEnd/>
          </a:ln>
          <a:effectLst>
            <a:outerShdw dist="35921" dir="2700000" algn="ctr" rotWithShape="0">
              <a:srgbClr val="808080"/>
            </a:outerShdw>
          </a:effectLst>
        </p:spPr>
      </p:pic>
      <p:pic>
        <p:nvPicPr>
          <p:cNvPr id="414738" name="Picture 18" descr="28-01a-AmoebaProteus"/>
          <p:cNvPicPr>
            <a:picLocks noChangeAspect="1" noChangeArrowheads="1"/>
          </p:cNvPicPr>
          <p:nvPr/>
        </p:nvPicPr>
        <p:blipFill>
          <a:blip r:embed="rId7" cstate="print"/>
          <a:srcRect l="9000" r="17999"/>
          <a:stretch>
            <a:fillRect/>
          </a:stretch>
        </p:blipFill>
        <p:spPr bwMode="auto">
          <a:xfrm>
            <a:off x="5891213" y="1892300"/>
            <a:ext cx="1181100" cy="1049338"/>
          </a:xfrm>
          <a:prstGeom prst="rect">
            <a:avLst/>
          </a:prstGeom>
          <a:noFill/>
          <a:ln w="9525">
            <a:noFill/>
            <a:miter lim="800000"/>
            <a:headEnd/>
            <a:tailEnd/>
          </a:ln>
          <a:effectLst>
            <a:outerShdw dist="35921" dir="2700000" algn="ctr" rotWithShape="0">
              <a:srgbClr val="808080"/>
            </a:outerShdw>
          </a:effectLst>
        </p:spPr>
      </p:pic>
      <p:sp>
        <p:nvSpPr>
          <p:cNvPr id="414739" name="Rectangle 19"/>
          <p:cNvSpPr>
            <a:spLocks noChangeArrowheads="1"/>
          </p:cNvSpPr>
          <p:nvPr/>
        </p:nvSpPr>
        <p:spPr bwMode="auto">
          <a:xfrm>
            <a:off x="468313" y="500063"/>
            <a:ext cx="2484437" cy="3151187"/>
          </a:xfrm>
          <a:prstGeom prst="rect">
            <a:avLst/>
          </a:prstGeom>
          <a:noFill/>
          <a:ln w="38100">
            <a:solidFill>
              <a:srgbClr val="CC0000"/>
            </a:solidFill>
            <a:miter lim="800000"/>
            <a:headEnd/>
            <a:tailEnd/>
          </a:ln>
        </p:spPr>
        <p:txBody>
          <a:bodyPr wrap="none" anchor="ctr"/>
          <a:lstStyle/>
          <a:p>
            <a:endParaRPr lang="en-US"/>
          </a:p>
        </p:txBody>
      </p:sp>
      <p:sp>
        <p:nvSpPr>
          <p:cNvPr id="30726" name="Line 23"/>
          <p:cNvSpPr>
            <a:spLocks noChangeShapeType="1"/>
          </p:cNvSpPr>
          <p:nvPr/>
        </p:nvSpPr>
        <p:spPr bwMode="auto">
          <a:xfrm>
            <a:off x="6175375" y="3516313"/>
            <a:ext cx="0" cy="317500"/>
          </a:xfrm>
          <a:prstGeom prst="line">
            <a:avLst/>
          </a:prstGeom>
          <a:noFill/>
          <a:ln w="38100">
            <a:solidFill>
              <a:srgbClr val="CC0000"/>
            </a:solidFill>
            <a:round/>
            <a:headEnd/>
            <a:tailEnd/>
          </a:ln>
        </p:spPr>
        <p:txBody>
          <a:bodyPr wrap="none" anchor="ctr"/>
          <a:lstStyle/>
          <a:p>
            <a:endParaRPr lang="en-US"/>
          </a:p>
        </p:txBody>
      </p:sp>
      <p:sp>
        <p:nvSpPr>
          <p:cNvPr id="30727" name="Line 24"/>
          <p:cNvSpPr>
            <a:spLocks noChangeShapeType="1"/>
          </p:cNvSpPr>
          <p:nvPr/>
        </p:nvSpPr>
        <p:spPr bwMode="auto">
          <a:xfrm>
            <a:off x="8659813" y="3516313"/>
            <a:ext cx="0" cy="317500"/>
          </a:xfrm>
          <a:prstGeom prst="line">
            <a:avLst/>
          </a:prstGeom>
          <a:noFill/>
          <a:ln w="38100">
            <a:solidFill>
              <a:srgbClr val="CC0000"/>
            </a:solidFill>
            <a:round/>
            <a:headEnd/>
            <a:tailEnd/>
          </a:ln>
        </p:spPr>
        <p:txBody>
          <a:bodyPr wrap="none" anchor="ctr"/>
          <a:lstStyle/>
          <a:p>
            <a:endParaRPr lang="en-US"/>
          </a:p>
        </p:txBody>
      </p:sp>
      <p:grpSp>
        <p:nvGrpSpPr>
          <p:cNvPr id="3" name="Group 28"/>
          <p:cNvGrpSpPr>
            <a:grpSpLocks/>
          </p:cNvGrpSpPr>
          <p:nvPr/>
        </p:nvGrpSpPr>
        <p:grpSpPr bwMode="auto">
          <a:xfrm>
            <a:off x="460375" y="500063"/>
            <a:ext cx="8199438" cy="6159500"/>
            <a:chOff x="290" y="315"/>
            <a:chExt cx="5165" cy="3880"/>
          </a:xfrm>
        </p:grpSpPr>
        <p:sp>
          <p:nvSpPr>
            <p:cNvPr id="30732" name="Rectangle 21"/>
            <p:cNvSpPr>
              <a:spLocks noChangeArrowheads="1"/>
            </p:cNvSpPr>
            <p:nvPr/>
          </p:nvSpPr>
          <p:spPr bwMode="auto">
            <a:xfrm>
              <a:off x="3890" y="315"/>
              <a:ext cx="1565" cy="1985"/>
            </a:xfrm>
            <a:prstGeom prst="rect">
              <a:avLst/>
            </a:prstGeom>
            <a:noFill/>
            <a:ln w="38100">
              <a:solidFill>
                <a:srgbClr val="CC0000"/>
              </a:solidFill>
              <a:miter lim="800000"/>
              <a:headEnd/>
              <a:tailEnd/>
            </a:ln>
          </p:spPr>
          <p:txBody>
            <a:bodyPr wrap="none" anchor="ctr"/>
            <a:lstStyle/>
            <a:p>
              <a:endParaRPr lang="en-US"/>
            </a:p>
          </p:txBody>
        </p:sp>
        <p:sp>
          <p:nvSpPr>
            <p:cNvPr id="30733" name="Rectangle 22"/>
            <p:cNvSpPr>
              <a:spLocks noChangeArrowheads="1"/>
            </p:cNvSpPr>
            <p:nvPr/>
          </p:nvSpPr>
          <p:spPr bwMode="auto">
            <a:xfrm>
              <a:off x="290" y="2405"/>
              <a:ext cx="5165" cy="1790"/>
            </a:xfrm>
            <a:prstGeom prst="rect">
              <a:avLst/>
            </a:prstGeom>
            <a:noFill/>
            <a:ln w="38100">
              <a:solidFill>
                <a:srgbClr val="CC0000"/>
              </a:solidFill>
              <a:miter lim="800000"/>
              <a:headEnd/>
              <a:tailEnd/>
            </a:ln>
          </p:spPr>
          <p:txBody>
            <a:bodyPr wrap="none" anchor="ctr"/>
            <a:lstStyle/>
            <a:p>
              <a:endParaRPr lang="en-US"/>
            </a:p>
          </p:txBody>
        </p:sp>
        <p:sp>
          <p:nvSpPr>
            <p:cNvPr id="30734" name="Rectangle 26"/>
            <p:cNvSpPr>
              <a:spLocks noChangeArrowheads="1"/>
            </p:cNvSpPr>
            <p:nvPr/>
          </p:nvSpPr>
          <p:spPr bwMode="auto">
            <a:xfrm>
              <a:off x="3905" y="2255"/>
              <a:ext cx="1537" cy="175"/>
            </a:xfrm>
            <a:prstGeom prst="rect">
              <a:avLst/>
            </a:prstGeom>
            <a:solidFill>
              <a:schemeClr val="bg1"/>
            </a:solidFill>
            <a:ln w="9525">
              <a:solidFill>
                <a:schemeClr val="bg1"/>
              </a:solidFill>
              <a:miter lim="800000"/>
              <a:headEnd/>
              <a:tailEnd/>
            </a:ln>
          </p:spPr>
          <p:txBody>
            <a:bodyPr wrap="none" anchor="ctr"/>
            <a:lstStyle/>
            <a:p>
              <a:endParaRPr lang="en-US"/>
            </a:p>
          </p:txBody>
        </p:sp>
      </p:grpSp>
      <p:pic>
        <p:nvPicPr>
          <p:cNvPr id="414749" name="Picture 29"/>
          <p:cNvPicPr>
            <a:picLocks noChangeAspect="1" noChangeArrowheads="1"/>
          </p:cNvPicPr>
          <p:nvPr/>
        </p:nvPicPr>
        <p:blipFill>
          <a:blip r:embed="rId8" cstate="print"/>
          <a:srcRect l="12000" t="4500" r="12000" b="4500"/>
          <a:stretch>
            <a:fillRect/>
          </a:stretch>
        </p:blipFill>
        <p:spPr bwMode="auto">
          <a:xfrm>
            <a:off x="3176588" y="1766888"/>
            <a:ext cx="765175" cy="1220787"/>
          </a:xfrm>
          <a:prstGeom prst="rect">
            <a:avLst/>
          </a:prstGeom>
          <a:noFill/>
          <a:ln w="9525">
            <a:noFill/>
            <a:miter lim="800000"/>
            <a:headEnd/>
            <a:tailEnd/>
          </a:ln>
          <a:effectLst>
            <a:outerShdw dist="35921" dir="2700000" algn="ctr" rotWithShape="0">
              <a:srgbClr val="808080"/>
            </a:outerShdw>
          </a:effectLst>
        </p:spPr>
      </p:pic>
      <p:pic>
        <p:nvPicPr>
          <p:cNvPr id="414750" name="Picture 30"/>
          <p:cNvPicPr>
            <a:picLocks noChangeAspect="1" noChangeArrowheads="1"/>
          </p:cNvPicPr>
          <p:nvPr/>
        </p:nvPicPr>
        <p:blipFill>
          <a:blip r:embed="rId9" cstate="print"/>
          <a:srcRect b="5475"/>
          <a:stretch>
            <a:fillRect/>
          </a:stretch>
        </p:blipFill>
        <p:spPr bwMode="auto">
          <a:xfrm>
            <a:off x="5159375" y="369888"/>
            <a:ext cx="831850" cy="1033462"/>
          </a:xfrm>
          <a:prstGeom prst="rect">
            <a:avLst/>
          </a:prstGeom>
          <a:noFill/>
          <a:ln w="9525">
            <a:noFill/>
            <a:miter lim="800000"/>
            <a:headEnd/>
            <a:tailEnd/>
          </a:ln>
          <a:effectLst>
            <a:outerShdw dist="35921" dir="2700000" algn="ctr" rotWithShape="0">
              <a:srgbClr val="808080"/>
            </a:outerShdw>
          </a:effectLst>
        </p:spPr>
      </p:pic>
      <p:sp>
        <p:nvSpPr>
          <p:cNvPr id="414740" name="Rectangle 20"/>
          <p:cNvSpPr>
            <a:spLocks noChangeArrowheads="1"/>
          </p:cNvSpPr>
          <p:nvPr/>
        </p:nvSpPr>
        <p:spPr bwMode="auto">
          <a:xfrm>
            <a:off x="3286125" y="500063"/>
            <a:ext cx="2484438" cy="3151187"/>
          </a:xfrm>
          <a:prstGeom prst="rect">
            <a:avLst/>
          </a:prstGeom>
          <a:noFill/>
          <a:ln w="38100">
            <a:solidFill>
              <a:srgbClr val="CC0000"/>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4739"/>
                                        </p:tgtEl>
                                        <p:attrNameLst>
                                          <p:attrName>style.visibility</p:attrName>
                                        </p:attrNameLst>
                                      </p:cBhvr>
                                      <p:to>
                                        <p:strVal val="visible"/>
                                      </p:to>
                                    </p:set>
                                    <p:animEffect transition="in" filter="wipe(left)">
                                      <p:cBhvr>
                                        <p:cTn id="7" dur="500"/>
                                        <p:tgtEl>
                                          <p:spTgt spid="414739"/>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14749"/>
                                        </p:tgtEl>
                                        <p:attrNameLst>
                                          <p:attrName>style.visibility</p:attrName>
                                        </p:attrNameLst>
                                      </p:cBhvr>
                                      <p:to>
                                        <p:strVal val="visible"/>
                                      </p:to>
                                    </p:set>
                                    <p:anim calcmode="lin" valueType="num">
                                      <p:cBhvr additive="base">
                                        <p:cTn id="12" dur="500" fill="hold"/>
                                        <p:tgtEl>
                                          <p:spTgt spid="414749"/>
                                        </p:tgtEl>
                                        <p:attrNameLst>
                                          <p:attrName>ppt_x</p:attrName>
                                        </p:attrNameLst>
                                      </p:cBhvr>
                                      <p:tavLst>
                                        <p:tav tm="0">
                                          <p:val>
                                            <p:strVal val="0-#ppt_w/2"/>
                                          </p:val>
                                        </p:tav>
                                        <p:tav tm="100000">
                                          <p:val>
                                            <p:strVal val="#ppt_x"/>
                                          </p:val>
                                        </p:tav>
                                      </p:tavLst>
                                    </p:anim>
                                    <p:anim calcmode="lin" valueType="num">
                                      <p:cBhvr additive="base">
                                        <p:cTn id="13" dur="500" fill="hold"/>
                                        <p:tgtEl>
                                          <p:spTgt spid="41474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
                                        </p:tgtEl>
                                      </p:cMediaNode>
                                    </p:audio>
                                  </p:subTnLst>
                                </p:cTn>
                              </p:par>
                            </p:childTnLst>
                          </p:cTn>
                        </p:par>
                        <p:par>
                          <p:cTn id="14" fill="hold">
                            <p:stCondLst>
                              <p:cond delay="500"/>
                            </p:stCondLst>
                            <p:childTnLst>
                              <p:par>
                                <p:cTn id="15" presetID="2" presetClass="entr" presetSubtype="3" fill="hold" nodeType="afterEffect">
                                  <p:stCondLst>
                                    <p:cond delay="0"/>
                                  </p:stCondLst>
                                  <p:childTnLst>
                                    <p:set>
                                      <p:cBhvr>
                                        <p:cTn id="16" dur="1" fill="hold">
                                          <p:stCondLst>
                                            <p:cond delay="0"/>
                                          </p:stCondLst>
                                        </p:cTn>
                                        <p:tgtEl>
                                          <p:spTgt spid="414750"/>
                                        </p:tgtEl>
                                        <p:attrNameLst>
                                          <p:attrName>style.visibility</p:attrName>
                                        </p:attrNameLst>
                                      </p:cBhvr>
                                      <p:to>
                                        <p:strVal val="visible"/>
                                      </p:to>
                                    </p:set>
                                    <p:anim calcmode="lin" valueType="num">
                                      <p:cBhvr additive="base">
                                        <p:cTn id="17" dur="500" fill="hold"/>
                                        <p:tgtEl>
                                          <p:spTgt spid="414750"/>
                                        </p:tgtEl>
                                        <p:attrNameLst>
                                          <p:attrName>ppt_x</p:attrName>
                                        </p:attrNameLst>
                                      </p:cBhvr>
                                      <p:tavLst>
                                        <p:tav tm="0">
                                          <p:val>
                                            <p:strVal val="1+#ppt_w/2"/>
                                          </p:val>
                                        </p:tav>
                                        <p:tav tm="100000">
                                          <p:val>
                                            <p:strVal val="#ppt_x"/>
                                          </p:val>
                                        </p:tav>
                                      </p:tavLst>
                                    </p:anim>
                                    <p:anim calcmode="lin" valueType="num">
                                      <p:cBhvr additive="base">
                                        <p:cTn id="18" dur="500" fill="hold"/>
                                        <p:tgtEl>
                                          <p:spTgt spid="41475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Whoosh"/>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14740"/>
                                        </p:tgtEl>
                                        <p:attrNameLst>
                                          <p:attrName>style.visibility</p:attrName>
                                        </p:attrNameLst>
                                      </p:cBhvr>
                                      <p:to>
                                        <p:strVal val="visible"/>
                                      </p:to>
                                    </p:set>
                                    <p:animEffect transition="in" filter="wipe(left)">
                                      <p:cBhvr>
                                        <p:cTn id="23" dur="500"/>
                                        <p:tgtEl>
                                          <p:spTgt spid="414740"/>
                                        </p:tgtEl>
                                      </p:cBhvr>
                                    </p:animEffect>
                                  </p:childTnLst>
                                  <p:subTnLst>
                                    <p:audio>
                                      <p:cMediaNode>
                                        <p:cTn display="0" masterRel="sameClick">
                                          <p:stCondLst>
                                            <p:cond evt="begin" delay="0">
                                              <p:tn val="21"/>
                                            </p:cond>
                                          </p:stCondLst>
                                          <p:endCondLst>
                                            <p:cond evt="onStopAudio" delay="0">
                                              <p:tgtEl>
                                                <p:sldTgt/>
                                              </p:tgtEl>
                                            </p:cond>
                                          </p:endCondLst>
                                        </p:cTn>
                                        <p:tgtEl>
                                          <p:sndTgt r:embed="rId3" name="Chimes"/>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right)">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414738"/>
                                        </p:tgtEl>
                                        <p:attrNameLst>
                                          <p:attrName>style.visibility</p:attrName>
                                        </p:attrNameLst>
                                      </p:cBhvr>
                                      <p:to>
                                        <p:strVal val="visible"/>
                                      </p:to>
                                    </p:set>
                                    <p:anim calcmode="lin" valueType="num">
                                      <p:cBhvr additive="base">
                                        <p:cTn id="33" dur="500" fill="hold"/>
                                        <p:tgtEl>
                                          <p:spTgt spid="414738"/>
                                        </p:tgtEl>
                                        <p:attrNameLst>
                                          <p:attrName>ppt_x</p:attrName>
                                        </p:attrNameLst>
                                      </p:cBhvr>
                                      <p:tavLst>
                                        <p:tav tm="0">
                                          <p:val>
                                            <p:strVal val="0-#ppt_w/2"/>
                                          </p:val>
                                        </p:tav>
                                        <p:tav tm="100000">
                                          <p:val>
                                            <p:strVal val="#ppt_x"/>
                                          </p:val>
                                        </p:tav>
                                      </p:tavLst>
                                    </p:anim>
                                    <p:anim calcmode="lin" valueType="num">
                                      <p:cBhvr additive="base">
                                        <p:cTn id="34" dur="500" fill="hold"/>
                                        <p:tgtEl>
                                          <p:spTgt spid="41473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Whoosh"/>
                                        </p:tgtEl>
                                      </p:cMediaNode>
                                    </p:audio>
                                  </p:subTnLst>
                                </p:cTn>
                              </p:par>
                            </p:childTnLst>
                          </p:cTn>
                        </p:par>
                        <p:par>
                          <p:cTn id="35" fill="hold">
                            <p:stCondLst>
                              <p:cond delay="500"/>
                            </p:stCondLst>
                            <p:childTnLst>
                              <p:par>
                                <p:cTn id="36" presetID="2" presetClass="entr" presetSubtype="2" fill="hold" nodeType="afterEffect">
                                  <p:stCondLst>
                                    <p:cond delay="0"/>
                                  </p:stCondLst>
                                  <p:childTnLst>
                                    <p:set>
                                      <p:cBhvr>
                                        <p:cTn id="37" dur="1" fill="hold">
                                          <p:stCondLst>
                                            <p:cond delay="0"/>
                                          </p:stCondLst>
                                        </p:cTn>
                                        <p:tgtEl>
                                          <p:spTgt spid="414736"/>
                                        </p:tgtEl>
                                        <p:attrNameLst>
                                          <p:attrName>style.visibility</p:attrName>
                                        </p:attrNameLst>
                                      </p:cBhvr>
                                      <p:to>
                                        <p:strVal val="visible"/>
                                      </p:to>
                                    </p:set>
                                    <p:anim calcmode="lin" valueType="num">
                                      <p:cBhvr additive="base">
                                        <p:cTn id="38" dur="500" fill="hold"/>
                                        <p:tgtEl>
                                          <p:spTgt spid="414736"/>
                                        </p:tgtEl>
                                        <p:attrNameLst>
                                          <p:attrName>ppt_x</p:attrName>
                                        </p:attrNameLst>
                                      </p:cBhvr>
                                      <p:tavLst>
                                        <p:tav tm="0">
                                          <p:val>
                                            <p:strVal val="1+#ppt_w/2"/>
                                          </p:val>
                                        </p:tav>
                                        <p:tav tm="100000">
                                          <p:val>
                                            <p:strVal val="#ppt_x"/>
                                          </p:val>
                                        </p:tav>
                                      </p:tavLst>
                                    </p:anim>
                                    <p:anim calcmode="lin" valueType="num">
                                      <p:cBhvr additive="base">
                                        <p:cTn id="39" dur="500" fill="hold"/>
                                        <p:tgtEl>
                                          <p:spTgt spid="41473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39" grpId="0" animBg="1"/>
      <p:bldP spid="4147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9"/>
          <p:cNvSpPr>
            <a:spLocks noGrp="1" noChangeArrowheads="1"/>
          </p:cNvSpPr>
          <p:nvPr>
            <p:ph type="dt" sz="quarter" idx="10"/>
          </p:nvPr>
        </p:nvSpPr>
        <p:spPr>
          <a:noFill/>
        </p:spPr>
        <p:txBody>
          <a:bodyPr/>
          <a:lstStyle/>
          <a:p>
            <a:r>
              <a:rPr lang="en-US"/>
              <a:t>2008-2009</a:t>
            </a:r>
            <a:endParaRPr lang="en-US" b="0"/>
          </a:p>
        </p:txBody>
      </p:sp>
      <p:sp>
        <p:nvSpPr>
          <p:cNvPr id="31747" name="Rectangle 2"/>
          <p:cNvSpPr>
            <a:spLocks noGrp="1" noChangeArrowheads="1"/>
          </p:cNvSpPr>
          <p:nvPr>
            <p:ph type="ctrTitle"/>
          </p:nvPr>
        </p:nvSpPr>
        <p:spPr>
          <a:xfrm>
            <a:off x="704850" y="549275"/>
            <a:ext cx="7772400" cy="612775"/>
          </a:xfrm>
        </p:spPr>
        <p:txBody>
          <a:bodyPr/>
          <a:lstStyle/>
          <a:p>
            <a:pPr algn="ctr" eaLnBrk="1" hangingPunct="1"/>
            <a:r>
              <a:rPr lang="en-US" smtClean="0"/>
              <a:t>Any Questions??</a:t>
            </a:r>
          </a:p>
        </p:txBody>
      </p:sp>
      <p:pic>
        <p:nvPicPr>
          <p:cNvPr id="31748" name="Picture 4" descr="04_17"/>
          <p:cNvPicPr>
            <a:picLocks noChangeAspect="1" noChangeArrowheads="1"/>
          </p:cNvPicPr>
          <p:nvPr/>
        </p:nvPicPr>
        <p:blipFill>
          <a:blip r:embed="rId5" cstate="print"/>
          <a:srcRect l="11250" t="3000" r="11250"/>
          <a:stretch>
            <a:fillRect/>
          </a:stretch>
        </p:blipFill>
        <p:spPr bwMode="auto">
          <a:xfrm>
            <a:off x="2217738" y="2505075"/>
            <a:ext cx="4454525" cy="4181475"/>
          </a:xfrm>
          <a:prstGeom prst="rect">
            <a:avLst/>
          </a:prstGeom>
          <a:noFill/>
          <a:ln w="9525">
            <a:noFill/>
            <a:miter lim="800000"/>
            <a:headEnd/>
            <a:tailEnd/>
          </a:ln>
        </p:spPr>
      </p:pic>
      <p:sp>
        <p:nvSpPr>
          <p:cNvPr id="365573" name="Rectangle 5"/>
          <p:cNvSpPr>
            <a:spLocks noChangeArrowheads="1"/>
          </p:cNvSpPr>
          <p:nvPr/>
        </p:nvSpPr>
        <p:spPr bwMode="auto">
          <a:xfrm>
            <a:off x="712788" y="1216025"/>
            <a:ext cx="7772400" cy="612775"/>
          </a:xfrm>
          <a:prstGeom prst="rect">
            <a:avLst/>
          </a:prstGeom>
          <a:solidFill>
            <a:srgbClr val="CC0000"/>
          </a:solidFill>
          <a:ln w="9525">
            <a:noFill/>
            <a:miter lim="800000"/>
            <a:headEnd/>
            <a:tailEnd/>
          </a:ln>
        </p:spPr>
        <p:txBody>
          <a:bodyPr anchor="b"/>
          <a:lstStyle/>
          <a:p>
            <a:pPr eaLnBrk="1" hangingPunct="1"/>
            <a:r>
              <a:rPr lang="en-US" sz="3600" b="1">
                <a:solidFill>
                  <a:schemeClr val="bg1"/>
                </a:solidFill>
              </a:rPr>
              <a:t>Is there life elsewhere?</a:t>
            </a:r>
          </a:p>
        </p:txBody>
      </p:sp>
      <p:sp>
        <p:nvSpPr>
          <p:cNvPr id="365574" name="Rectangle 6"/>
          <p:cNvSpPr>
            <a:spLocks noChangeArrowheads="1"/>
          </p:cNvSpPr>
          <p:nvPr/>
        </p:nvSpPr>
        <p:spPr bwMode="auto">
          <a:xfrm>
            <a:off x="704850" y="1827213"/>
            <a:ext cx="7772400" cy="612775"/>
          </a:xfrm>
          <a:prstGeom prst="rect">
            <a:avLst/>
          </a:prstGeom>
          <a:solidFill>
            <a:srgbClr val="FFEA18">
              <a:alpha val="90979"/>
            </a:srgbClr>
          </a:solidFill>
          <a:ln w="9525">
            <a:noFill/>
            <a:miter lim="800000"/>
            <a:headEnd/>
            <a:tailEnd/>
          </a:ln>
        </p:spPr>
        <p:txBody>
          <a:bodyPr anchor="b"/>
          <a:lstStyle/>
          <a:p>
            <a:pPr eaLnBrk="1" hangingPunct="1"/>
            <a:r>
              <a:rPr lang="en-US" sz="3600" b="1">
                <a:solidFill>
                  <a:srgbClr val="008000"/>
                </a:solidFill>
              </a:rPr>
              <a:t>Does it look like life on Earth?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65573"/>
                                        </p:tgtEl>
                                        <p:attrNameLst>
                                          <p:attrName>style.visibility</p:attrName>
                                        </p:attrNameLst>
                                      </p:cBhvr>
                                      <p:to>
                                        <p:strVal val="visible"/>
                                      </p:to>
                                    </p:set>
                                    <p:anim calcmode="lin" valueType="num">
                                      <p:cBhvr additive="base">
                                        <p:cTn id="7" dur="500" fill="hold"/>
                                        <p:tgtEl>
                                          <p:spTgt spid="365573"/>
                                        </p:tgtEl>
                                        <p:attrNameLst>
                                          <p:attrName>ppt_x</p:attrName>
                                        </p:attrNameLst>
                                      </p:cBhvr>
                                      <p:tavLst>
                                        <p:tav tm="0">
                                          <p:val>
                                            <p:strVal val="1+#ppt_w/2"/>
                                          </p:val>
                                        </p:tav>
                                        <p:tav tm="100000">
                                          <p:val>
                                            <p:strVal val="#ppt_x"/>
                                          </p:val>
                                        </p:tav>
                                      </p:tavLst>
                                    </p:anim>
                                    <p:anim calcmode="lin" valueType="num">
                                      <p:cBhvr additive="base">
                                        <p:cTn id="8" dur="500" fill="hold"/>
                                        <p:tgtEl>
                                          <p:spTgt spid="36557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5574"/>
                                        </p:tgtEl>
                                        <p:attrNameLst>
                                          <p:attrName>style.visibility</p:attrName>
                                        </p:attrNameLst>
                                      </p:cBhvr>
                                      <p:to>
                                        <p:strVal val="visible"/>
                                      </p:to>
                                    </p:set>
                                    <p:anim calcmode="lin" valueType="num">
                                      <p:cBhvr additive="base">
                                        <p:cTn id="13" dur="500" fill="hold"/>
                                        <p:tgtEl>
                                          <p:spTgt spid="365574"/>
                                        </p:tgtEl>
                                        <p:attrNameLst>
                                          <p:attrName>ppt_x</p:attrName>
                                        </p:attrNameLst>
                                      </p:cBhvr>
                                      <p:tavLst>
                                        <p:tav tm="0">
                                          <p:val>
                                            <p:strVal val="0-#ppt_w/2"/>
                                          </p:val>
                                        </p:tav>
                                        <p:tav tm="100000">
                                          <p:val>
                                            <p:strVal val="#ppt_x"/>
                                          </p:val>
                                        </p:tav>
                                      </p:tavLst>
                                    </p:anim>
                                    <p:anim calcmode="lin" valueType="num">
                                      <p:cBhvr additive="base">
                                        <p:cTn id="14" dur="500" fill="hold"/>
                                        <p:tgtEl>
                                          <p:spTgt spid="36557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Str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3" grpId="0" animBg="1"/>
      <p:bldP spid="36557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4420" name="Picture 4" descr="darwin_cartoon"/>
          <p:cNvPicPr>
            <a:picLocks noChangeAspect="1" noChangeArrowheads="1"/>
          </p:cNvPicPr>
          <p:nvPr/>
        </p:nvPicPr>
        <p:blipFill>
          <a:blip r:embed="rId3" cstate="print"/>
          <a:srcRect/>
          <a:stretch>
            <a:fillRect/>
          </a:stretch>
        </p:blipFill>
        <p:spPr bwMode="auto">
          <a:xfrm>
            <a:off x="5045075" y="3086100"/>
            <a:ext cx="3978275" cy="3660775"/>
          </a:xfrm>
          <a:prstGeom prst="rect">
            <a:avLst/>
          </a:prstGeom>
          <a:noFill/>
          <a:effectLst>
            <a:outerShdw dist="35921" dir="2700000" algn="ctr" rotWithShape="0">
              <a:srgbClr val="808080"/>
            </a:outerShdw>
          </a:effectLst>
        </p:spPr>
      </p:pic>
      <p:sp>
        <p:nvSpPr>
          <p:cNvPr id="7171" name="Rectangle 2"/>
          <p:cNvSpPr>
            <a:spLocks noGrp="1" noChangeArrowheads="1"/>
          </p:cNvSpPr>
          <p:nvPr>
            <p:ph type="title"/>
          </p:nvPr>
        </p:nvSpPr>
        <p:spPr/>
        <p:txBody>
          <a:bodyPr/>
          <a:lstStyle/>
          <a:p>
            <a:pPr eaLnBrk="1" hangingPunct="1"/>
            <a:r>
              <a:rPr lang="en-US" smtClean="0"/>
              <a:t>What is Life?</a:t>
            </a:r>
            <a:br>
              <a:rPr lang="en-US" smtClean="0"/>
            </a:br>
            <a:endParaRPr lang="en-US" smtClean="0"/>
          </a:p>
        </p:txBody>
      </p:sp>
      <p:sp>
        <p:nvSpPr>
          <p:cNvPr id="444419" name="Rectangle 3" descr="Rectangle: Click to edit Master text styles&#10;Second level&#10;Third level&#10;Fourth level&#10;Fifth level"/>
          <p:cNvSpPr>
            <a:spLocks noGrp="1" noChangeArrowheads="1"/>
          </p:cNvSpPr>
          <p:nvPr>
            <p:ph type="body" idx="1"/>
          </p:nvPr>
        </p:nvSpPr>
        <p:spPr>
          <a:xfrm>
            <a:off x="838200" y="1371600"/>
            <a:ext cx="7772400" cy="5276850"/>
          </a:xfrm>
        </p:spPr>
        <p:txBody>
          <a:bodyPr/>
          <a:lstStyle/>
          <a:p>
            <a:pPr eaLnBrk="1" hangingPunct="1">
              <a:lnSpc>
                <a:spcPct val="90000"/>
              </a:lnSpc>
            </a:pPr>
            <a:r>
              <a:rPr lang="en-US" sz="2600" smtClean="0"/>
              <a:t>First we have to define </a:t>
            </a:r>
            <a:r>
              <a:rPr lang="en-US" sz="2600" u="sng" smtClean="0">
                <a:solidFill>
                  <a:srgbClr val="CC0000"/>
                </a:solidFill>
              </a:rPr>
              <a:t>LIFE</a:t>
            </a:r>
            <a:r>
              <a:rPr lang="en-US" sz="2600" smtClean="0"/>
              <a:t>…</a:t>
            </a:r>
          </a:p>
          <a:p>
            <a:pPr lvl="1" eaLnBrk="1" hangingPunct="1">
              <a:lnSpc>
                <a:spcPct val="90000"/>
              </a:lnSpc>
            </a:pPr>
            <a:r>
              <a:rPr lang="en-US" sz="2400" smtClean="0"/>
              <a:t>organized as </a:t>
            </a:r>
            <a:r>
              <a:rPr lang="en-US" sz="2400" u="sng" smtClean="0">
                <a:solidFill>
                  <a:srgbClr val="CC0000"/>
                </a:solidFill>
              </a:rPr>
              <a:t>cells</a:t>
            </a:r>
            <a:endParaRPr lang="en-US" sz="2400" smtClean="0"/>
          </a:p>
          <a:p>
            <a:pPr lvl="1" eaLnBrk="1" hangingPunct="1">
              <a:lnSpc>
                <a:spcPct val="90000"/>
              </a:lnSpc>
            </a:pPr>
            <a:r>
              <a:rPr lang="en-US" sz="2400" u="sng" smtClean="0">
                <a:solidFill>
                  <a:srgbClr val="CC0000"/>
                </a:solidFill>
              </a:rPr>
              <a:t>respond</a:t>
            </a:r>
            <a:r>
              <a:rPr lang="en-US" sz="2400" smtClean="0"/>
              <a:t> to stimuli</a:t>
            </a:r>
          </a:p>
          <a:p>
            <a:pPr lvl="1" eaLnBrk="1" hangingPunct="1">
              <a:lnSpc>
                <a:spcPct val="90000"/>
              </a:lnSpc>
            </a:pPr>
            <a:r>
              <a:rPr lang="en-US" sz="2400" u="sng" smtClean="0">
                <a:solidFill>
                  <a:srgbClr val="CC0000"/>
                </a:solidFill>
              </a:rPr>
              <a:t>regulate</a:t>
            </a:r>
            <a:r>
              <a:rPr lang="en-US" sz="2400" smtClean="0">
                <a:solidFill>
                  <a:srgbClr val="CC0000"/>
                </a:solidFill>
              </a:rPr>
              <a:t> </a:t>
            </a:r>
            <a:r>
              <a:rPr lang="en-US" sz="2400" smtClean="0"/>
              <a:t>internal processes</a:t>
            </a:r>
          </a:p>
          <a:p>
            <a:pPr lvl="2" eaLnBrk="1" hangingPunct="1">
              <a:lnSpc>
                <a:spcPct val="90000"/>
              </a:lnSpc>
            </a:pPr>
            <a:r>
              <a:rPr lang="en-US" sz="2000" u="sng" smtClean="0">
                <a:solidFill>
                  <a:srgbClr val="CC0000"/>
                </a:solidFill>
              </a:rPr>
              <a:t>homeostasis</a:t>
            </a:r>
          </a:p>
          <a:p>
            <a:pPr lvl="1" eaLnBrk="1" hangingPunct="1">
              <a:lnSpc>
                <a:spcPct val="90000"/>
              </a:lnSpc>
            </a:pPr>
            <a:r>
              <a:rPr lang="en-US" sz="2400" smtClean="0"/>
              <a:t>use </a:t>
            </a:r>
            <a:r>
              <a:rPr lang="en-US" sz="2400" u="sng" smtClean="0">
                <a:solidFill>
                  <a:srgbClr val="CC0000"/>
                </a:solidFill>
              </a:rPr>
              <a:t>energy</a:t>
            </a:r>
            <a:r>
              <a:rPr lang="en-US" sz="2400" smtClean="0"/>
              <a:t> to </a:t>
            </a:r>
            <a:r>
              <a:rPr lang="en-US" sz="2400" u="sng" smtClean="0">
                <a:solidFill>
                  <a:srgbClr val="CC0000"/>
                </a:solidFill>
              </a:rPr>
              <a:t>grow</a:t>
            </a:r>
          </a:p>
          <a:p>
            <a:pPr lvl="2" eaLnBrk="1" hangingPunct="1">
              <a:lnSpc>
                <a:spcPct val="90000"/>
              </a:lnSpc>
            </a:pPr>
            <a:r>
              <a:rPr lang="en-US" sz="2000" smtClean="0"/>
              <a:t>metabolism</a:t>
            </a:r>
          </a:p>
          <a:p>
            <a:pPr lvl="1" eaLnBrk="1" hangingPunct="1">
              <a:lnSpc>
                <a:spcPct val="90000"/>
              </a:lnSpc>
            </a:pPr>
            <a:r>
              <a:rPr lang="en-US" sz="2400" u="sng" smtClean="0">
                <a:solidFill>
                  <a:srgbClr val="CC0000"/>
                </a:solidFill>
              </a:rPr>
              <a:t>develop</a:t>
            </a:r>
            <a:r>
              <a:rPr lang="en-US" sz="2400" smtClean="0"/>
              <a:t> </a:t>
            </a:r>
          </a:p>
          <a:p>
            <a:pPr lvl="2" eaLnBrk="1" hangingPunct="1">
              <a:lnSpc>
                <a:spcPct val="90000"/>
              </a:lnSpc>
            </a:pPr>
            <a:r>
              <a:rPr lang="en-US" sz="2000" smtClean="0"/>
              <a:t>change &amp; mature </a:t>
            </a:r>
            <a:br>
              <a:rPr lang="en-US" sz="2000" smtClean="0"/>
            </a:br>
            <a:r>
              <a:rPr lang="en-US" sz="2000" smtClean="0"/>
              <a:t>within lifetime</a:t>
            </a:r>
          </a:p>
          <a:p>
            <a:pPr lvl="1" eaLnBrk="1" hangingPunct="1">
              <a:lnSpc>
                <a:spcPct val="90000"/>
              </a:lnSpc>
            </a:pPr>
            <a:r>
              <a:rPr lang="en-US" sz="2400" u="sng" smtClean="0">
                <a:solidFill>
                  <a:srgbClr val="CC0000"/>
                </a:solidFill>
              </a:rPr>
              <a:t>reproduce</a:t>
            </a:r>
            <a:endParaRPr lang="en-US" sz="2400" smtClean="0"/>
          </a:p>
          <a:p>
            <a:pPr lvl="2" eaLnBrk="1" hangingPunct="1">
              <a:lnSpc>
                <a:spcPct val="90000"/>
              </a:lnSpc>
            </a:pPr>
            <a:r>
              <a:rPr lang="en-US" sz="2000" u="sng" smtClean="0">
                <a:solidFill>
                  <a:srgbClr val="CC0000"/>
                </a:solidFill>
              </a:rPr>
              <a:t>heredity</a:t>
            </a:r>
          </a:p>
          <a:p>
            <a:pPr lvl="3" eaLnBrk="1" hangingPunct="1">
              <a:lnSpc>
                <a:spcPct val="90000"/>
              </a:lnSpc>
            </a:pPr>
            <a:r>
              <a:rPr lang="en-US" sz="1800" smtClean="0"/>
              <a:t>DNA / RNA</a:t>
            </a:r>
          </a:p>
          <a:p>
            <a:pPr lvl="2" eaLnBrk="1" hangingPunct="1">
              <a:lnSpc>
                <a:spcPct val="90000"/>
              </a:lnSpc>
            </a:pPr>
            <a:r>
              <a:rPr lang="en-US" sz="2000" smtClean="0"/>
              <a:t>adaptation &amp; evolution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4419">
                                            <p:txEl>
                                              <p:pRg st="1" end="1"/>
                                            </p:txEl>
                                          </p:spTgt>
                                        </p:tgtEl>
                                        <p:attrNameLst>
                                          <p:attrName>style.visibility</p:attrName>
                                        </p:attrNameLst>
                                      </p:cBhvr>
                                      <p:to>
                                        <p:strVal val="visible"/>
                                      </p:to>
                                    </p:set>
                                    <p:anim calcmode="lin" valueType="num">
                                      <p:cBhvr additive="base">
                                        <p:cTn id="7" dur="500" fill="hold"/>
                                        <p:tgtEl>
                                          <p:spTgt spid="44441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441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4419">
                                            <p:txEl>
                                              <p:pRg st="2" end="2"/>
                                            </p:txEl>
                                          </p:spTgt>
                                        </p:tgtEl>
                                        <p:attrNameLst>
                                          <p:attrName>style.visibility</p:attrName>
                                        </p:attrNameLst>
                                      </p:cBhvr>
                                      <p:to>
                                        <p:strVal val="visible"/>
                                      </p:to>
                                    </p:set>
                                    <p:anim calcmode="lin" valueType="num">
                                      <p:cBhvr additive="base">
                                        <p:cTn id="13" dur="500" fill="hold"/>
                                        <p:tgtEl>
                                          <p:spTgt spid="44441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441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44419">
                                            <p:txEl>
                                              <p:pRg st="3" end="3"/>
                                            </p:txEl>
                                          </p:spTgt>
                                        </p:tgtEl>
                                        <p:attrNameLst>
                                          <p:attrName>style.visibility</p:attrName>
                                        </p:attrNameLst>
                                      </p:cBhvr>
                                      <p:to>
                                        <p:strVal val="visible"/>
                                      </p:to>
                                    </p:set>
                                    <p:anim calcmode="lin" valueType="num">
                                      <p:cBhvr additive="base">
                                        <p:cTn id="19" dur="500" fill="hold"/>
                                        <p:tgtEl>
                                          <p:spTgt spid="44441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441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44419">
                                            <p:txEl>
                                              <p:pRg st="4" end="4"/>
                                            </p:txEl>
                                          </p:spTgt>
                                        </p:tgtEl>
                                        <p:attrNameLst>
                                          <p:attrName>style.visibility</p:attrName>
                                        </p:attrNameLst>
                                      </p:cBhvr>
                                      <p:to>
                                        <p:strVal val="visible"/>
                                      </p:to>
                                    </p:set>
                                    <p:anim calcmode="lin" valueType="num">
                                      <p:cBhvr additive="base">
                                        <p:cTn id="25" dur="500" fill="hold"/>
                                        <p:tgtEl>
                                          <p:spTgt spid="44441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4441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44419">
                                            <p:txEl>
                                              <p:pRg st="5" end="5"/>
                                            </p:txEl>
                                          </p:spTgt>
                                        </p:tgtEl>
                                        <p:attrNameLst>
                                          <p:attrName>style.visibility</p:attrName>
                                        </p:attrNameLst>
                                      </p:cBhvr>
                                      <p:to>
                                        <p:strVal val="visible"/>
                                      </p:to>
                                    </p:set>
                                    <p:anim calcmode="lin" valueType="num">
                                      <p:cBhvr additive="base">
                                        <p:cTn id="31" dur="500" fill="hold"/>
                                        <p:tgtEl>
                                          <p:spTgt spid="44441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4441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44419">
                                            <p:txEl>
                                              <p:pRg st="6" end="6"/>
                                            </p:txEl>
                                          </p:spTgt>
                                        </p:tgtEl>
                                        <p:attrNameLst>
                                          <p:attrName>style.visibility</p:attrName>
                                        </p:attrNameLst>
                                      </p:cBhvr>
                                      <p:to>
                                        <p:strVal val="visible"/>
                                      </p:to>
                                    </p:set>
                                    <p:anim calcmode="lin" valueType="num">
                                      <p:cBhvr additive="base">
                                        <p:cTn id="37" dur="500" fill="hold"/>
                                        <p:tgtEl>
                                          <p:spTgt spid="44441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4441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44419">
                                            <p:txEl>
                                              <p:pRg st="7" end="7"/>
                                            </p:txEl>
                                          </p:spTgt>
                                        </p:tgtEl>
                                        <p:attrNameLst>
                                          <p:attrName>style.visibility</p:attrName>
                                        </p:attrNameLst>
                                      </p:cBhvr>
                                      <p:to>
                                        <p:strVal val="visible"/>
                                      </p:to>
                                    </p:set>
                                    <p:anim calcmode="lin" valueType="num">
                                      <p:cBhvr additive="base">
                                        <p:cTn id="43" dur="500" fill="hold"/>
                                        <p:tgtEl>
                                          <p:spTgt spid="444419">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44419">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44419">
                                            <p:txEl>
                                              <p:pRg st="8" end="8"/>
                                            </p:txEl>
                                          </p:spTgt>
                                        </p:tgtEl>
                                        <p:attrNameLst>
                                          <p:attrName>style.visibility</p:attrName>
                                        </p:attrNameLst>
                                      </p:cBhvr>
                                      <p:to>
                                        <p:strVal val="visible"/>
                                      </p:to>
                                    </p:set>
                                    <p:anim calcmode="lin" valueType="num">
                                      <p:cBhvr additive="base">
                                        <p:cTn id="49" dur="500" fill="hold"/>
                                        <p:tgtEl>
                                          <p:spTgt spid="444419">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44419">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44419">
                                            <p:txEl>
                                              <p:pRg st="9" end="9"/>
                                            </p:txEl>
                                          </p:spTgt>
                                        </p:tgtEl>
                                        <p:attrNameLst>
                                          <p:attrName>style.visibility</p:attrName>
                                        </p:attrNameLst>
                                      </p:cBhvr>
                                      <p:to>
                                        <p:strVal val="visible"/>
                                      </p:to>
                                    </p:set>
                                    <p:anim calcmode="lin" valueType="num">
                                      <p:cBhvr additive="base">
                                        <p:cTn id="55" dur="500" fill="hold"/>
                                        <p:tgtEl>
                                          <p:spTgt spid="444419">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44419">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Whoosh"/>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44419">
                                            <p:txEl>
                                              <p:pRg st="10" end="10"/>
                                            </p:txEl>
                                          </p:spTgt>
                                        </p:tgtEl>
                                        <p:attrNameLst>
                                          <p:attrName>style.visibility</p:attrName>
                                        </p:attrNameLst>
                                      </p:cBhvr>
                                      <p:to>
                                        <p:strVal val="visible"/>
                                      </p:to>
                                    </p:set>
                                    <p:anim calcmode="lin" valueType="num">
                                      <p:cBhvr additive="base">
                                        <p:cTn id="61" dur="500" fill="hold"/>
                                        <p:tgtEl>
                                          <p:spTgt spid="444419">
                                            <p:txEl>
                                              <p:pRg st="10" end="1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44419">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Whoosh"/>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44419">
                                            <p:txEl>
                                              <p:pRg st="11" end="11"/>
                                            </p:txEl>
                                          </p:spTgt>
                                        </p:tgtEl>
                                        <p:attrNameLst>
                                          <p:attrName>style.visibility</p:attrName>
                                        </p:attrNameLst>
                                      </p:cBhvr>
                                      <p:to>
                                        <p:strVal val="visible"/>
                                      </p:to>
                                    </p:set>
                                    <p:anim calcmode="lin" valueType="num">
                                      <p:cBhvr additive="base">
                                        <p:cTn id="67" dur="500" fill="hold"/>
                                        <p:tgtEl>
                                          <p:spTgt spid="444419">
                                            <p:txEl>
                                              <p:pRg st="11" end="11"/>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444419">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2" name="Whoosh"/>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444419">
                                            <p:txEl>
                                              <p:pRg st="12" end="12"/>
                                            </p:txEl>
                                          </p:spTgt>
                                        </p:tgtEl>
                                        <p:attrNameLst>
                                          <p:attrName>style.visibility</p:attrName>
                                        </p:attrNameLst>
                                      </p:cBhvr>
                                      <p:to>
                                        <p:strVal val="visible"/>
                                      </p:to>
                                    </p:set>
                                    <p:anim calcmode="lin" valueType="num">
                                      <p:cBhvr additive="base">
                                        <p:cTn id="73" dur="500" fill="hold"/>
                                        <p:tgtEl>
                                          <p:spTgt spid="444419">
                                            <p:txEl>
                                              <p:pRg st="12" end="12"/>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444419">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1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5444" name="Picture 4" descr="f4-01_the_origin_of_lif"/>
          <p:cNvPicPr>
            <a:picLocks noChangeAspect="1" noChangeArrowheads="1"/>
          </p:cNvPicPr>
          <p:nvPr/>
        </p:nvPicPr>
        <p:blipFill>
          <a:blip r:embed="rId3" cstate="print"/>
          <a:srcRect l="26437" t="3000" r="26437"/>
          <a:stretch>
            <a:fillRect/>
          </a:stretch>
        </p:blipFill>
        <p:spPr bwMode="auto">
          <a:xfrm>
            <a:off x="6132513" y="2286000"/>
            <a:ext cx="2703512" cy="4175125"/>
          </a:xfrm>
          <a:prstGeom prst="rect">
            <a:avLst/>
          </a:prstGeom>
          <a:noFill/>
          <a:ln w="9525">
            <a:noFill/>
            <a:miter lim="800000"/>
            <a:headEnd/>
            <a:tailEnd/>
          </a:ln>
          <a:effectLst>
            <a:outerShdw dist="35921" dir="2700000" algn="ctr" rotWithShape="0">
              <a:srgbClr val="808080"/>
            </a:outerShdw>
          </a:effectLst>
        </p:spPr>
      </p:pic>
      <p:sp>
        <p:nvSpPr>
          <p:cNvPr id="8195" name="Rectangle 2"/>
          <p:cNvSpPr>
            <a:spLocks noGrp="1" noChangeArrowheads="1"/>
          </p:cNvSpPr>
          <p:nvPr>
            <p:ph type="title"/>
          </p:nvPr>
        </p:nvSpPr>
        <p:spPr/>
        <p:txBody>
          <a:bodyPr/>
          <a:lstStyle/>
          <a:p>
            <a:pPr eaLnBrk="1" hangingPunct="1"/>
            <a:r>
              <a:rPr lang="en-US" smtClean="0"/>
              <a:t>The Origin of Life is </a:t>
            </a:r>
            <a:r>
              <a:rPr lang="en-US" u="sng" smtClean="0">
                <a:solidFill>
                  <a:srgbClr val="CC0000"/>
                </a:solidFill>
              </a:rPr>
              <a:t>Hypothesis</a:t>
            </a:r>
          </a:p>
        </p:txBody>
      </p:sp>
      <p:sp>
        <p:nvSpPr>
          <p:cNvPr id="445443" name="Rectangle 3" descr="Rectangle: Click to edit Master text styles&#10;Second level&#10;Third level&#10;Fourth level&#10;Fifth level"/>
          <p:cNvSpPr>
            <a:spLocks noGrp="1" noChangeArrowheads="1"/>
          </p:cNvSpPr>
          <p:nvPr>
            <p:ph type="body" idx="1"/>
          </p:nvPr>
        </p:nvSpPr>
        <p:spPr>
          <a:xfrm>
            <a:off x="838200" y="1347788"/>
            <a:ext cx="5280025" cy="5478462"/>
          </a:xfrm>
        </p:spPr>
        <p:txBody>
          <a:bodyPr/>
          <a:lstStyle/>
          <a:p>
            <a:pPr eaLnBrk="1" hangingPunct="1">
              <a:lnSpc>
                <a:spcPct val="90000"/>
              </a:lnSpc>
            </a:pPr>
            <a:r>
              <a:rPr lang="en-US" sz="2600" smtClean="0"/>
              <a:t>Special Creation</a:t>
            </a:r>
          </a:p>
          <a:p>
            <a:pPr lvl="1" eaLnBrk="1" hangingPunct="1">
              <a:lnSpc>
                <a:spcPct val="90000"/>
              </a:lnSpc>
            </a:pPr>
            <a:r>
              <a:rPr lang="en-US" sz="2400" i="1" smtClean="0"/>
              <a:t>Was life created by a supernatural or divine force?</a:t>
            </a:r>
            <a:endParaRPr lang="en-US" sz="2400" smtClean="0"/>
          </a:p>
          <a:p>
            <a:pPr lvl="1" eaLnBrk="1" hangingPunct="1">
              <a:lnSpc>
                <a:spcPct val="90000"/>
              </a:lnSpc>
            </a:pPr>
            <a:r>
              <a:rPr lang="en-US" sz="2400" smtClean="0">
                <a:solidFill>
                  <a:srgbClr val="CC0000"/>
                </a:solidFill>
              </a:rPr>
              <a:t>not testable</a:t>
            </a:r>
            <a:endParaRPr lang="en-US" sz="2400" smtClean="0"/>
          </a:p>
          <a:p>
            <a:pPr eaLnBrk="1" hangingPunct="1">
              <a:lnSpc>
                <a:spcPct val="90000"/>
              </a:lnSpc>
            </a:pPr>
            <a:r>
              <a:rPr lang="en-US" sz="2600" smtClean="0"/>
              <a:t>Extraterrestrial Origin</a:t>
            </a:r>
          </a:p>
          <a:p>
            <a:pPr lvl="1" eaLnBrk="1" hangingPunct="1">
              <a:lnSpc>
                <a:spcPct val="90000"/>
              </a:lnSpc>
            </a:pPr>
            <a:r>
              <a:rPr lang="en-US" sz="2400" i="1" smtClean="0"/>
              <a:t>Was the original source of organic (carbon) materials comets &amp; meteorites striking early Earth?</a:t>
            </a:r>
            <a:r>
              <a:rPr lang="en-US" sz="2400" smtClean="0"/>
              <a:t> </a:t>
            </a:r>
          </a:p>
          <a:p>
            <a:pPr lvl="1" eaLnBrk="1" hangingPunct="1">
              <a:lnSpc>
                <a:spcPct val="90000"/>
              </a:lnSpc>
            </a:pPr>
            <a:r>
              <a:rPr lang="en-US" sz="2400" smtClean="0">
                <a:solidFill>
                  <a:srgbClr val="CC0000"/>
                </a:solidFill>
              </a:rPr>
              <a:t>testable</a:t>
            </a:r>
            <a:endParaRPr lang="en-US" sz="2400" smtClean="0"/>
          </a:p>
          <a:p>
            <a:pPr eaLnBrk="1" hangingPunct="1">
              <a:lnSpc>
                <a:spcPct val="90000"/>
              </a:lnSpc>
            </a:pPr>
            <a:r>
              <a:rPr lang="en-US" sz="2600" smtClean="0"/>
              <a:t>Spontaneous Abiotic Origin</a:t>
            </a:r>
          </a:p>
          <a:p>
            <a:pPr lvl="1" eaLnBrk="1" hangingPunct="1">
              <a:lnSpc>
                <a:spcPct val="90000"/>
              </a:lnSpc>
            </a:pPr>
            <a:r>
              <a:rPr lang="en-US" sz="2400" i="1" smtClean="0"/>
              <a:t>Did life evolve spontaneously from inorganic molecules?</a:t>
            </a:r>
            <a:endParaRPr lang="en-US" sz="2400" smtClean="0"/>
          </a:p>
          <a:p>
            <a:pPr lvl="1" eaLnBrk="1" hangingPunct="1">
              <a:lnSpc>
                <a:spcPct val="90000"/>
              </a:lnSpc>
            </a:pPr>
            <a:r>
              <a:rPr lang="en-US" sz="2400" smtClean="0">
                <a:solidFill>
                  <a:srgbClr val="CC0000"/>
                </a:solidFill>
              </a:rPr>
              <a:t>testable</a:t>
            </a: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45444"/>
                                        </p:tgtEl>
                                        <p:attrNameLst>
                                          <p:attrName>style.visibility</p:attrName>
                                        </p:attrNameLst>
                                      </p:cBhvr>
                                      <p:to>
                                        <p:strVal val="visible"/>
                                      </p:to>
                                    </p:set>
                                    <p:animEffect transition="in" filter="wipe(down)">
                                      <p:cBhvr>
                                        <p:cTn id="7" dur="580">
                                          <p:stCondLst>
                                            <p:cond delay="0"/>
                                          </p:stCondLst>
                                        </p:cTn>
                                        <p:tgtEl>
                                          <p:spTgt spid="445444"/>
                                        </p:tgtEl>
                                      </p:cBhvr>
                                    </p:animEffect>
                                    <p:anim calcmode="lin" valueType="num">
                                      <p:cBhvr>
                                        <p:cTn id="8" dur="1822" tmFilter="0,0; 0.14,0.36; 0.43,0.73; 0.71,0.91; 1.0,1.0">
                                          <p:stCondLst>
                                            <p:cond delay="0"/>
                                          </p:stCondLst>
                                        </p:cTn>
                                        <p:tgtEl>
                                          <p:spTgt spid="44544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4544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4544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4544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45444"/>
                                        </p:tgtEl>
                                        <p:attrNameLst>
                                          <p:attrName>ppt_y</p:attrName>
                                        </p:attrNameLst>
                                      </p:cBhvr>
                                      <p:tavLst>
                                        <p:tav tm="0" fmla="#ppt_y-sin(pi*$)/81">
                                          <p:val>
                                            <p:fltVal val="0"/>
                                          </p:val>
                                        </p:tav>
                                        <p:tav tm="100000">
                                          <p:val>
                                            <p:fltVal val="1"/>
                                          </p:val>
                                        </p:tav>
                                      </p:tavLst>
                                    </p:anim>
                                    <p:animScale>
                                      <p:cBhvr>
                                        <p:cTn id="13" dur="26">
                                          <p:stCondLst>
                                            <p:cond delay="650"/>
                                          </p:stCondLst>
                                        </p:cTn>
                                        <p:tgtEl>
                                          <p:spTgt spid="445444"/>
                                        </p:tgtEl>
                                      </p:cBhvr>
                                      <p:to x="100000" y="60000"/>
                                    </p:animScale>
                                    <p:animScale>
                                      <p:cBhvr>
                                        <p:cTn id="14" dur="166" decel="50000">
                                          <p:stCondLst>
                                            <p:cond delay="676"/>
                                          </p:stCondLst>
                                        </p:cTn>
                                        <p:tgtEl>
                                          <p:spTgt spid="445444"/>
                                        </p:tgtEl>
                                      </p:cBhvr>
                                      <p:to x="100000" y="100000"/>
                                    </p:animScale>
                                    <p:animScale>
                                      <p:cBhvr>
                                        <p:cTn id="15" dur="26">
                                          <p:stCondLst>
                                            <p:cond delay="1312"/>
                                          </p:stCondLst>
                                        </p:cTn>
                                        <p:tgtEl>
                                          <p:spTgt spid="445444"/>
                                        </p:tgtEl>
                                      </p:cBhvr>
                                      <p:to x="100000" y="80000"/>
                                    </p:animScale>
                                    <p:animScale>
                                      <p:cBhvr>
                                        <p:cTn id="16" dur="166" decel="50000">
                                          <p:stCondLst>
                                            <p:cond delay="1338"/>
                                          </p:stCondLst>
                                        </p:cTn>
                                        <p:tgtEl>
                                          <p:spTgt spid="445444"/>
                                        </p:tgtEl>
                                      </p:cBhvr>
                                      <p:to x="100000" y="100000"/>
                                    </p:animScale>
                                    <p:animScale>
                                      <p:cBhvr>
                                        <p:cTn id="17" dur="26">
                                          <p:stCondLst>
                                            <p:cond delay="1642"/>
                                          </p:stCondLst>
                                        </p:cTn>
                                        <p:tgtEl>
                                          <p:spTgt spid="445444"/>
                                        </p:tgtEl>
                                      </p:cBhvr>
                                      <p:to x="100000" y="90000"/>
                                    </p:animScale>
                                    <p:animScale>
                                      <p:cBhvr>
                                        <p:cTn id="18" dur="166" decel="50000">
                                          <p:stCondLst>
                                            <p:cond delay="1668"/>
                                          </p:stCondLst>
                                        </p:cTn>
                                        <p:tgtEl>
                                          <p:spTgt spid="445444"/>
                                        </p:tgtEl>
                                      </p:cBhvr>
                                      <p:to x="100000" y="100000"/>
                                    </p:animScale>
                                    <p:animScale>
                                      <p:cBhvr>
                                        <p:cTn id="19" dur="26">
                                          <p:stCondLst>
                                            <p:cond delay="1808"/>
                                          </p:stCondLst>
                                        </p:cTn>
                                        <p:tgtEl>
                                          <p:spTgt spid="445444"/>
                                        </p:tgtEl>
                                      </p:cBhvr>
                                      <p:to x="100000" y="95000"/>
                                    </p:animScale>
                                    <p:animScale>
                                      <p:cBhvr>
                                        <p:cTn id="20" dur="166" decel="50000">
                                          <p:stCondLst>
                                            <p:cond delay="1834"/>
                                          </p:stCondLst>
                                        </p:cTn>
                                        <p:tgtEl>
                                          <p:spTgt spid="44544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45443">
                                            <p:txEl>
                                              <p:pRg st="1" end="1"/>
                                            </p:txEl>
                                          </p:spTgt>
                                        </p:tgtEl>
                                        <p:attrNameLst>
                                          <p:attrName>style.visibility</p:attrName>
                                        </p:attrNameLst>
                                      </p:cBhvr>
                                      <p:to>
                                        <p:strVal val="visible"/>
                                      </p:to>
                                    </p:set>
                                    <p:anim calcmode="lin" valueType="num">
                                      <p:cBhvr additive="base">
                                        <p:cTn id="25" dur="500" fill="hold"/>
                                        <p:tgtEl>
                                          <p:spTgt spid="445443">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4544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45443">
                                            <p:txEl>
                                              <p:pRg st="2" end="2"/>
                                            </p:txEl>
                                          </p:spTgt>
                                        </p:tgtEl>
                                        <p:attrNameLst>
                                          <p:attrName>style.visibility</p:attrName>
                                        </p:attrNameLst>
                                      </p:cBhvr>
                                      <p:to>
                                        <p:strVal val="visible"/>
                                      </p:to>
                                    </p:set>
                                    <p:anim calcmode="lin" valueType="num">
                                      <p:cBhvr additive="base">
                                        <p:cTn id="31" dur="500" fill="hold"/>
                                        <p:tgtEl>
                                          <p:spTgt spid="445443">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4544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45443">
                                            <p:txEl>
                                              <p:pRg st="4" end="4"/>
                                            </p:txEl>
                                          </p:spTgt>
                                        </p:tgtEl>
                                        <p:attrNameLst>
                                          <p:attrName>style.visibility</p:attrName>
                                        </p:attrNameLst>
                                      </p:cBhvr>
                                      <p:to>
                                        <p:strVal val="visible"/>
                                      </p:to>
                                    </p:set>
                                    <p:anim calcmode="lin" valueType="num">
                                      <p:cBhvr additive="base">
                                        <p:cTn id="37" dur="500" fill="hold"/>
                                        <p:tgtEl>
                                          <p:spTgt spid="44544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4544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45443">
                                            <p:txEl>
                                              <p:pRg st="5" end="5"/>
                                            </p:txEl>
                                          </p:spTgt>
                                        </p:tgtEl>
                                        <p:attrNameLst>
                                          <p:attrName>style.visibility</p:attrName>
                                        </p:attrNameLst>
                                      </p:cBhvr>
                                      <p:to>
                                        <p:strVal val="visible"/>
                                      </p:to>
                                    </p:set>
                                    <p:anim calcmode="lin" valueType="num">
                                      <p:cBhvr additive="base">
                                        <p:cTn id="43" dur="500" fill="hold"/>
                                        <p:tgtEl>
                                          <p:spTgt spid="445443">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4544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45443">
                                            <p:txEl>
                                              <p:pRg st="7" end="7"/>
                                            </p:txEl>
                                          </p:spTgt>
                                        </p:tgtEl>
                                        <p:attrNameLst>
                                          <p:attrName>style.visibility</p:attrName>
                                        </p:attrNameLst>
                                      </p:cBhvr>
                                      <p:to>
                                        <p:strVal val="visible"/>
                                      </p:to>
                                    </p:set>
                                    <p:anim calcmode="lin" valueType="num">
                                      <p:cBhvr additive="base">
                                        <p:cTn id="49" dur="500" fill="hold"/>
                                        <p:tgtEl>
                                          <p:spTgt spid="44544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4544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45443">
                                            <p:txEl>
                                              <p:pRg st="8" end="8"/>
                                            </p:txEl>
                                          </p:spTgt>
                                        </p:tgtEl>
                                        <p:attrNameLst>
                                          <p:attrName>style.visibility</p:attrName>
                                        </p:attrNameLst>
                                      </p:cBhvr>
                                      <p:to>
                                        <p:strVal val="visible"/>
                                      </p:to>
                                    </p:set>
                                    <p:anim calcmode="lin" valueType="num">
                                      <p:cBhvr additive="base">
                                        <p:cTn id="55" dur="500" fill="hold"/>
                                        <p:tgtEl>
                                          <p:spTgt spid="44544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45443">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Conditions on early Earth</a:t>
            </a:r>
          </a:p>
        </p:txBody>
      </p:sp>
      <p:sp>
        <p:nvSpPr>
          <p:cNvPr id="377859"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en-US" u="sng" smtClean="0">
                <a:solidFill>
                  <a:srgbClr val="CC0000"/>
                </a:solidFill>
              </a:rPr>
              <a:t>Reducing atmosphere</a:t>
            </a:r>
            <a:endParaRPr lang="en-US" smtClean="0"/>
          </a:p>
          <a:p>
            <a:pPr lvl="1" eaLnBrk="1" hangingPunct="1"/>
            <a:r>
              <a:rPr lang="en-US" smtClean="0"/>
              <a:t>water vapor (H</a:t>
            </a:r>
            <a:r>
              <a:rPr lang="en-US" baseline="-25000" smtClean="0"/>
              <a:t>2</a:t>
            </a:r>
            <a:r>
              <a:rPr lang="en-US" smtClean="0"/>
              <a:t>O), CO</a:t>
            </a:r>
            <a:r>
              <a:rPr lang="en-US" baseline="-25000" smtClean="0"/>
              <a:t>2</a:t>
            </a:r>
            <a:r>
              <a:rPr lang="en-US" smtClean="0"/>
              <a:t>, N</a:t>
            </a:r>
            <a:r>
              <a:rPr lang="en-US" baseline="-25000" smtClean="0"/>
              <a:t>2</a:t>
            </a:r>
            <a:r>
              <a:rPr lang="en-US" smtClean="0"/>
              <a:t>, NO</a:t>
            </a:r>
            <a:r>
              <a:rPr lang="en-US" baseline="-25000" smtClean="0"/>
              <a:t>x</a:t>
            </a:r>
            <a:r>
              <a:rPr lang="en-US" smtClean="0"/>
              <a:t>, H</a:t>
            </a:r>
            <a:r>
              <a:rPr lang="en-US" baseline="-25000" smtClean="0"/>
              <a:t>2</a:t>
            </a:r>
            <a:r>
              <a:rPr lang="en-US" smtClean="0"/>
              <a:t>,</a:t>
            </a:r>
            <a:r>
              <a:rPr lang="en-US" baseline="-25000" smtClean="0"/>
              <a:t> </a:t>
            </a:r>
            <a:r>
              <a:rPr lang="en-US" smtClean="0"/>
              <a:t>NH</a:t>
            </a:r>
            <a:r>
              <a:rPr lang="en-US" baseline="-25000" smtClean="0"/>
              <a:t>3</a:t>
            </a:r>
            <a:r>
              <a:rPr lang="en-US" smtClean="0"/>
              <a:t>, CH</a:t>
            </a:r>
            <a:r>
              <a:rPr lang="en-US" baseline="-25000" smtClean="0"/>
              <a:t>4</a:t>
            </a:r>
            <a:r>
              <a:rPr lang="en-US" smtClean="0"/>
              <a:t>, H</a:t>
            </a:r>
            <a:r>
              <a:rPr lang="en-US" baseline="-25000" smtClean="0"/>
              <a:t>2</a:t>
            </a:r>
            <a:r>
              <a:rPr lang="en-US" smtClean="0"/>
              <a:t>S </a:t>
            </a:r>
          </a:p>
          <a:p>
            <a:pPr lvl="1" eaLnBrk="1" hangingPunct="1"/>
            <a:r>
              <a:rPr lang="en-US" smtClean="0"/>
              <a:t>lots of available H &amp; its electron</a:t>
            </a:r>
          </a:p>
          <a:p>
            <a:pPr lvl="1" eaLnBrk="1" hangingPunct="1"/>
            <a:r>
              <a:rPr lang="en-US" smtClean="0"/>
              <a:t>no free oxygen</a:t>
            </a:r>
          </a:p>
          <a:p>
            <a:pPr eaLnBrk="1" hangingPunct="1"/>
            <a:r>
              <a:rPr lang="en-US" smtClean="0"/>
              <a:t>Energy source</a:t>
            </a:r>
          </a:p>
          <a:p>
            <a:pPr lvl="1" eaLnBrk="1" hangingPunct="1"/>
            <a:r>
              <a:rPr lang="en-US" smtClean="0"/>
              <a:t>lightning, UV radiation, </a:t>
            </a:r>
            <a:br>
              <a:rPr lang="en-US" smtClean="0"/>
            </a:br>
            <a:r>
              <a:rPr lang="en-US" smtClean="0"/>
              <a:t>volcanic</a:t>
            </a:r>
          </a:p>
        </p:txBody>
      </p:sp>
      <p:pic>
        <p:nvPicPr>
          <p:cNvPr id="377860" name="Picture 4" descr="26-00-VolcanoLightning"/>
          <p:cNvPicPr>
            <a:picLocks noChangeAspect="1" noChangeArrowheads="1"/>
          </p:cNvPicPr>
          <p:nvPr/>
        </p:nvPicPr>
        <p:blipFill>
          <a:blip r:embed="rId6" cstate="print"/>
          <a:srcRect/>
          <a:stretch>
            <a:fillRect/>
          </a:stretch>
        </p:blipFill>
        <p:spPr bwMode="auto">
          <a:xfrm>
            <a:off x="6350000" y="4340225"/>
            <a:ext cx="2654300" cy="2413000"/>
          </a:xfrm>
          <a:prstGeom prst="rect">
            <a:avLst/>
          </a:prstGeom>
          <a:noFill/>
          <a:effectLst>
            <a:outerShdw dist="35921" dir="2700000" algn="ctr" rotWithShape="0">
              <a:srgbClr val="808080"/>
            </a:outerShdw>
          </a:effectLst>
        </p:spPr>
      </p:pic>
      <p:sp>
        <p:nvSpPr>
          <p:cNvPr id="377865" name="Rectangle 9"/>
          <p:cNvSpPr>
            <a:spLocks noChangeArrowheads="1"/>
          </p:cNvSpPr>
          <p:nvPr/>
        </p:nvSpPr>
        <p:spPr bwMode="auto">
          <a:xfrm>
            <a:off x="5716588" y="3378200"/>
            <a:ext cx="2792412" cy="1431925"/>
          </a:xfrm>
          <a:prstGeom prst="rect">
            <a:avLst/>
          </a:prstGeom>
          <a:solidFill>
            <a:schemeClr val="bg2"/>
          </a:solidFill>
          <a:ln w="9525">
            <a:noFill/>
            <a:miter lim="800000"/>
            <a:headEnd/>
            <a:tailEnd/>
          </a:ln>
          <a:effectLst>
            <a:outerShdw dist="35921" dir="2700000" algn="ctr" rotWithShape="0">
              <a:srgbClr val="808080"/>
            </a:outerShdw>
          </a:effectLst>
        </p:spPr>
        <p:txBody>
          <a:bodyPr>
            <a:spAutoFit/>
          </a:bodyPr>
          <a:lstStyle/>
          <a:p>
            <a:pPr algn="l">
              <a:defRPr/>
            </a:pPr>
            <a:r>
              <a:rPr lang="en-US" sz="2200" b="1">
                <a:solidFill>
                  <a:srgbClr val="0F116A"/>
                </a:solidFill>
              </a:rPr>
              <a:t>low O</a:t>
            </a:r>
            <a:r>
              <a:rPr lang="en-US" sz="2200" b="1" baseline="-25000">
                <a:solidFill>
                  <a:srgbClr val="0F116A"/>
                </a:solidFill>
              </a:rPr>
              <a:t>2</a:t>
            </a:r>
            <a:r>
              <a:rPr lang="en-US" sz="2200" b="1">
                <a:solidFill>
                  <a:srgbClr val="0F116A"/>
                </a:solidFill>
              </a:rPr>
              <a:t> = </a:t>
            </a:r>
            <a:br>
              <a:rPr lang="en-US" sz="2200" b="1">
                <a:solidFill>
                  <a:srgbClr val="0F116A"/>
                </a:solidFill>
              </a:rPr>
            </a:br>
            <a:r>
              <a:rPr lang="en-US" sz="2200" b="1">
                <a:solidFill>
                  <a:srgbClr val="0F116A"/>
                </a:solidFill>
              </a:rPr>
              <a:t>organic molecules do not breakdown as quickly</a:t>
            </a:r>
          </a:p>
        </p:txBody>
      </p:sp>
      <p:pic>
        <p:nvPicPr>
          <p:cNvPr id="377866" name="Picture 10" descr="penguinL"/>
          <p:cNvPicPr>
            <a:picLocks noChangeAspect="1" noChangeArrowheads="1"/>
          </p:cNvPicPr>
          <p:nvPr/>
        </p:nvPicPr>
        <p:blipFill>
          <a:blip r:embed="rId7" cstate="print"/>
          <a:srcRect/>
          <a:stretch>
            <a:fillRect/>
          </a:stretch>
        </p:blipFill>
        <p:spPr bwMode="auto">
          <a:xfrm flipH="1">
            <a:off x="31750" y="5557838"/>
            <a:ext cx="1274763" cy="1295400"/>
          </a:xfrm>
          <a:prstGeom prst="rect">
            <a:avLst/>
          </a:prstGeom>
          <a:noFill/>
          <a:ln w="9525">
            <a:noFill/>
            <a:miter lim="800000"/>
            <a:headEnd/>
            <a:tailEnd/>
          </a:ln>
        </p:spPr>
      </p:pic>
      <p:sp>
        <p:nvSpPr>
          <p:cNvPr id="377867" name="AutoShape 11"/>
          <p:cNvSpPr>
            <a:spLocks noChangeArrowheads="1"/>
          </p:cNvSpPr>
          <p:nvPr/>
        </p:nvSpPr>
        <p:spPr bwMode="auto">
          <a:xfrm flipH="1">
            <a:off x="3116263" y="4849813"/>
            <a:ext cx="2433637" cy="1843087"/>
          </a:xfrm>
          <a:prstGeom prst="wedgeEllipseCallout">
            <a:avLst>
              <a:gd name="adj1" fmla="val 135125"/>
              <a:gd name="adj2" fmla="val 5898"/>
            </a:avLst>
          </a:prstGeom>
          <a:solidFill>
            <a:srgbClr val="FFEA18"/>
          </a:solidFill>
          <a:ln w="38100">
            <a:solidFill>
              <a:srgbClr val="CC0000"/>
            </a:solidFill>
            <a:miter lim="800000"/>
            <a:headEnd/>
            <a:tailEnd/>
          </a:ln>
        </p:spPr>
        <p:txBody>
          <a:bodyPr wrap="none" lIns="0" tIns="0" rIns="0" bIns="0" anchor="ctr"/>
          <a:lstStyle/>
          <a:p>
            <a:r>
              <a:rPr lang="en-US" sz="1800" b="1">
                <a:solidFill>
                  <a:srgbClr val="0F116A"/>
                </a:solidFill>
                <a:latin typeface="Comic Sans MS" pitchFamily="84" charset="0"/>
                <a:ea typeface="Geneva" pitchFamily="84" charset="-128"/>
              </a:rPr>
              <a:t>What’s missing</a:t>
            </a:r>
            <a:br>
              <a:rPr lang="en-US" sz="1800" b="1">
                <a:solidFill>
                  <a:srgbClr val="0F116A"/>
                </a:solidFill>
                <a:latin typeface="Comic Sans MS" pitchFamily="84" charset="0"/>
                <a:ea typeface="Geneva" pitchFamily="84" charset="-128"/>
              </a:rPr>
            </a:br>
            <a:r>
              <a:rPr lang="en-US" sz="1800" b="1">
                <a:solidFill>
                  <a:srgbClr val="0F116A"/>
                </a:solidFill>
                <a:latin typeface="Comic Sans MS" pitchFamily="84" charset="0"/>
                <a:ea typeface="Geneva" pitchFamily="84" charset="-128"/>
              </a:rPr>
              <a:t>from that</a:t>
            </a:r>
            <a:br>
              <a:rPr lang="en-US" sz="1800" b="1">
                <a:solidFill>
                  <a:srgbClr val="0F116A"/>
                </a:solidFill>
                <a:latin typeface="Comic Sans MS" pitchFamily="84" charset="0"/>
                <a:ea typeface="Geneva" pitchFamily="84" charset="-128"/>
              </a:rPr>
            </a:br>
            <a:r>
              <a:rPr lang="en-US" sz="1800" b="1">
                <a:solidFill>
                  <a:srgbClr val="0F116A"/>
                </a:solidFill>
                <a:latin typeface="Comic Sans MS" pitchFamily="84" charset="0"/>
                <a:ea typeface="Geneva" pitchFamily="84" charset="-128"/>
              </a:rPr>
              <a:t>atmosphere?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7859">
                                            <p:txEl>
                                              <p:pRg st="1" end="1"/>
                                            </p:txEl>
                                          </p:spTgt>
                                        </p:tgtEl>
                                        <p:attrNameLst>
                                          <p:attrName>style.visibility</p:attrName>
                                        </p:attrNameLst>
                                      </p:cBhvr>
                                      <p:to>
                                        <p:strVal val="visible"/>
                                      </p:to>
                                    </p:set>
                                    <p:anim calcmode="lin" valueType="num">
                                      <p:cBhvr additive="base">
                                        <p:cTn id="7" dur="500" fill="hold"/>
                                        <p:tgtEl>
                                          <p:spTgt spid="37785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785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7859">
                                            <p:txEl>
                                              <p:pRg st="2" end="2"/>
                                            </p:txEl>
                                          </p:spTgt>
                                        </p:tgtEl>
                                        <p:attrNameLst>
                                          <p:attrName>style.visibility</p:attrName>
                                        </p:attrNameLst>
                                      </p:cBhvr>
                                      <p:to>
                                        <p:strVal val="visible"/>
                                      </p:to>
                                    </p:set>
                                    <p:anim calcmode="lin" valueType="num">
                                      <p:cBhvr additive="base">
                                        <p:cTn id="13" dur="500" fill="hold"/>
                                        <p:tgtEl>
                                          <p:spTgt spid="37785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785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77866"/>
                                        </p:tgtEl>
                                        <p:attrNameLst>
                                          <p:attrName>style.visibility</p:attrName>
                                        </p:attrNameLst>
                                      </p:cBhvr>
                                      <p:to>
                                        <p:strVal val="visible"/>
                                      </p:to>
                                    </p:set>
                                  </p:childTnLst>
                                </p:cTn>
                              </p:par>
                            </p:childTnLst>
                          </p:cTn>
                        </p:par>
                        <p:par>
                          <p:cTn id="19" fill="hold">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377867"/>
                                        </p:tgtEl>
                                        <p:attrNameLst>
                                          <p:attrName>style.visibility</p:attrName>
                                        </p:attrNameLst>
                                      </p:cBhvr>
                                      <p:to>
                                        <p:strVal val="visible"/>
                                      </p:to>
                                    </p:set>
                                    <p:animEffect transition="in" filter="wipe(down)">
                                      <p:cBhvr>
                                        <p:cTn id="22" dur="500"/>
                                        <p:tgtEl>
                                          <p:spTgt spid="377867"/>
                                        </p:tgtEl>
                                      </p:cBhvr>
                                    </p:animEffect>
                                  </p:childTnLst>
                                  <p:subTnLst>
                                    <p:audio>
                                      <p:cMediaNode>
                                        <p:cTn display="0" masterRel="sameClick">
                                          <p:stCondLst>
                                            <p:cond evt="begin" delay="0">
                                              <p:tn val="20"/>
                                            </p:cond>
                                          </p:stCondLst>
                                          <p:endCondLst>
                                            <p:cond evt="onStopAudio" delay="0">
                                              <p:tgtEl>
                                                <p:sldTgt/>
                                              </p:tgtEl>
                                            </p:cond>
                                          </p:endCondLst>
                                        </p:cTn>
                                        <p:tgtEl>
                                          <p:sndTgt r:embed="rId4" name="Quack"/>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77859">
                                            <p:txEl>
                                              <p:pRg st="3" end="3"/>
                                            </p:txEl>
                                          </p:spTgt>
                                        </p:tgtEl>
                                        <p:attrNameLst>
                                          <p:attrName>style.visibility</p:attrName>
                                        </p:attrNameLst>
                                      </p:cBhvr>
                                      <p:to>
                                        <p:strVal val="visible"/>
                                      </p:to>
                                    </p:set>
                                    <p:anim calcmode="lin" valueType="num">
                                      <p:cBhvr additive="base">
                                        <p:cTn id="27" dur="500" fill="hold"/>
                                        <p:tgtEl>
                                          <p:spTgt spid="377859">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7785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Whoosh"/>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77865"/>
                                        </p:tgtEl>
                                        <p:attrNameLst>
                                          <p:attrName>style.visibility</p:attrName>
                                        </p:attrNameLst>
                                      </p:cBhvr>
                                      <p:to>
                                        <p:strVal val="visible"/>
                                      </p:to>
                                    </p:set>
                                    <p:animEffect transition="in" filter="wipe(left)">
                                      <p:cBhvr>
                                        <p:cTn id="33" dur="500"/>
                                        <p:tgtEl>
                                          <p:spTgt spid="377865"/>
                                        </p:tgtEl>
                                      </p:cBhvr>
                                    </p:animEffect>
                                  </p:childTnLst>
                                  <p:subTnLst>
                                    <p:audio>
                                      <p:cMediaNode>
                                        <p:cTn display="0" masterRel="sameClick">
                                          <p:stCondLst>
                                            <p:cond evt="begin" delay="0">
                                              <p:tn val="31"/>
                                            </p:cond>
                                          </p:stCondLst>
                                          <p:endCondLst>
                                            <p:cond evt="onStopAudio" delay="0">
                                              <p:tgtEl>
                                                <p:sldTgt/>
                                              </p:tgtEl>
                                            </p:cond>
                                          </p:endCondLst>
                                        </p:cTn>
                                        <p:tgtEl>
                                          <p:sndTgt r:embed="rId5" name="Vibro Up"/>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377859">
                                            <p:txEl>
                                              <p:pRg st="5" end="5"/>
                                            </p:txEl>
                                          </p:spTgt>
                                        </p:tgtEl>
                                        <p:attrNameLst>
                                          <p:attrName>style.visibility</p:attrName>
                                        </p:attrNameLst>
                                      </p:cBhvr>
                                      <p:to>
                                        <p:strVal val="visible"/>
                                      </p:to>
                                    </p:set>
                                    <p:anim calcmode="lin" valueType="num">
                                      <p:cBhvr additive="base">
                                        <p:cTn id="38" dur="500" fill="hold"/>
                                        <p:tgtEl>
                                          <p:spTgt spid="377859">
                                            <p:txEl>
                                              <p:pRg st="5" end="5"/>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7785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build="p" autoUpdateAnimBg="0"/>
      <p:bldP spid="377865" grpId="0" animBg="1" autoUpdateAnimBg="0"/>
      <p:bldP spid="377867"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32"/>
          <p:cNvGrpSpPr>
            <a:grpSpLocks/>
          </p:cNvGrpSpPr>
          <p:nvPr/>
        </p:nvGrpSpPr>
        <p:grpSpPr bwMode="auto">
          <a:xfrm>
            <a:off x="3302000" y="360363"/>
            <a:ext cx="5842000" cy="6497637"/>
            <a:chOff x="2080" y="227"/>
            <a:chExt cx="3680" cy="4093"/>
          </a:xfrm>
        </p:grpSpPr>
        <p:pic>
          <p:nvPicPr>
            <p:cNvPr id="10250" name="Picture 5" descr="04_06"/>
            <p:cNvPicPr>
              <a:picLocks noChangeAspect="1" noChangeArrowheads="1"/>
            </p:cNvPicPr>
            <p:nvPr/>
          </p:nvPicPr>
          <p:blipFill>
            <a:blip r:embed="rId4" cstate="print"/>
            <a:srcRect l="16875" t="4500" r="21375" b="1500"/>
            <a:stretch>
              <a:fillRect/>
            </a:stretch>
          </p:blipFill>
          <p:spPr bwMode="auto">
            <a:xfrm>
              <a:off x="2488" y="585"/>
              <a:ext cx="3272" cy="3735"/>
            </a:xfrm>
            <a:prstGeom prst="rect">
              <a:avLst/>
            </a:prstGeom>
            <a:noFill/>
            <a:ln w="9525">
              <a:noFill/>
              <a:miter lim="800000"/>
              <a:headEnd/>
              <a:tailEnd/>
            </a:ln>
          </p:spPr>
        </p:pic>
        <p:sp>
          <p:nvSpPr>
            <p:cNvPr id="10251" name="Rectangle 6"/>
            <p:cNvSpPr>
              <a:spLocks noChangeArrowheads="1"/>
            </p:cNvSpPr>
            <p:nvPr/>
          </p:nvSpPr>
          <p:spPr bwMode="auto">
            <a:xfrm>
              <a:off x="3315" y="1350"/>
              <a:ext cx="811" cy="131"/>
            </a:xfrm>
            <a:prstGeom prst="rect">
              <a:avLst/>
            </a:prstGeom>
            <a:noFill/>
            <a:ln w="9525">
              <a:noFill/>
              <a:miter lim="800000"/>
              <a:headEnd/>
              <a:tailEnd/>
            </a:ln>
          </p:spPr>
          <p:txBody>
            <a:bodyPr lIns="0" tIns="0" rIns="0" bIns="0">
              <a:spAutoFit/>
            </a:bodyPr>
            <a:lstStyle/>
            <a:p>
              <a:pPr algn="l">
                <a:lnSpc>
                  <a:spcPct val="85000"/>
                </a:lnSpc>
              </a:pPr>
              <a:r>
                <a:rPr lang="en-US" sz="1600" b="1">
                  <a:solidFill>
                    <a:srgbClr val="000000"/>
                  </a:solidFill>
                </a:rPr>
                <a:t>Water vapor</a:t>
              </a:r>
            </a:p>
          </p:txBody>
        </p:sp>
        <p:sp>
          <p:nvSpPr>
            <p:cNvPr id="10252" name="Rectangle 7"/>
            <p:cNvSpPr>
              <a:spLocks noChangeArrowheads="1"/>
            </p:cNvSpPr>
            <p:nvPr/>
          </p:nvSpPr>
          <p:spPr bwMode="auto">
            <a:xfrm>
              <a:off x="4785" y="3441"/>
              <a:ext cx="889" cy="655"/>
            </a:xfrm>
            <a:prstGeom prst="rect">
              <a:avLst/>
            </a:prstGeom>
            <a:noFill/>
            <a:ln w="9525">
              <a:noFill/>
              <a:miter lim="800000"/>
              <a:headEnd/>
              <a:tailEnd/>
            </a:ln>
          </p:spPr>
          <p:txBody>
            <a:bodyPr lIns="0" tIns="0" rIns="0" bIns="0">
              <a:spAutoFit/>
            </a:bodyPr>
            <a:lstStyle/>
            <a:p>
              <a:pPr algn="l">
                <a:lnSpc>
                  <a:spcPct val="85000"/>
                </a:lnSpc>
              </a:pPr>
              <a:r>
                <a:rPr lang="en-US" sz="1600" b="1">
                  <a:solidFill>
                    <a:srgbClr val="000000"/>
                  </a:solidFill>
                </a:rPr>
                <a:t>Condensed liquid with complex, organic</a:t>
              </a:r>
            </a:p>
            <a:p>
              <a:pPr algn="l">
                <a:lnSpc>
                  <a:spcPct val="85000"/>
                </a:lnSpc>
              </a:pPr>
              <a:r>
                <a:rPr lang="en-US" sz="1600" b="1">
                  <a:solidFill>
                    <a:srgbClr val="000000"/>
                  </a:solidFill>
                </a:rPr>
                <a:t>molecules</a:t>
              </a:r>
            </a:p>
          </p:txBody>
        </p:sp>
        <p:sp>
          <p:nvSpPr>
            <p:cNvPr id="10253" name="Rectangle 9"/>
            <p:cNvSpPr>
              <a:spLocks noChangeArrowheads="1"/>
            </p:cNvSpPr>
            <p:nvPr/>
          </p:nvSpPr>
          <p:spPr bwMode="auto">
            <a:xfrm>
              <a:off x="2080" y="2349"/>
              <a:ext cx="0" cy="196"/>
            </a:xfrm>
            <a:prstGeom prst="rect">
              <a:avLst/>
            </a:prstGeom>
            <a:noFill/>
            <a:ln w="9525">
              <a:noFill/>
              <a:miter lim="800000"/>
              <a:headEnd/>
              <a:tailEnd/>
            </a:ln>
          </p:spPr>
          <p:txBody>
            <a:bodyPr wrap="none" lIns="0" tIns="0" rIns="0" bIns="0">
              <a:spAutoFit/>
            </a:bodyPr>
            <a:lstStyle/>
            <a:p>
              <a:pPr algn="l">
                <a:lnSpc>
                  <a:spcPct val="85000"/>
                </a:lnSpc>
              </a:pPr>
              <a:endParaRPr lang="en-US" b="1"/>
            </a:p>
          </p:txBody>
        </p:sp>
        <p:sp>
          <p:nvSpPr>
            <p:cNvPr id="10254" name="Rectangle 10"/>
            <p:cNvSpPr>
              <a:spLocks noChangeArrowheads="1"/>
            </p:cNvSpPr>
            <p:nvPr/>
          </p:nvSpPr>
          <p:spPr bwMode="auto">
            <a:xfrm>
              <a:off x="5047" y="2040"/>
              <a:ext cx="669" cy="131"/>
            </a:xfrm>
            <a:prstGeom prst="rect">
              <a:avLst/>
            </a:prstGeom>
            <a:noFill/>
            <a:ln w="9525">
              <a:noFill/>
              <a:miter lim="800000"/>
              <a:headEnd/>
              <a:tailEnd/>
            </a:ln>
          </p:spPr>
          <p:txBody>
            <a:bodyPr wrap="none" lIns="0" tIns="0" rIns="0" bIns="0">
              <a:spAutoFit/>
            </a:bodyPr>
            <a:lstStyle/>
            <a:p>
              <a:pPr algn="l">
                <a:lnSpc>
                  <a:spcPct val="85000"/>
                </a:lnSpc>
              </a:pPr>
              <a:r>
                <a:rPr lang="en-US" sz="1600" b="1">
                  <a:solidFill>
                    <a:srgbClr val="000000"/>
                  </a:solidFill>
                </a:rPr>
                <a:t>Condenser</a:t>
              </a:r>
              <a:endParaRPr lang="en-US" sz="1600" b="1"/>
            </a:p>
          </p:txBody>
        </p:sp>
        <p:sp>
          <p:nvSpPr>
            <p:cNvPr id="10255" name="Rectangle 11"/>
            <p:cNvSpPr>
              <a:spLocks noChangeArrowheads="1"/>
            </p:cNvSpPr>
            <p:nvPr/>
          </p:nvSpPr>
          <p:spPr bwMode="auto">
            <a:xfrm>
              <a:off x="3373" y="1883"/>
              <a:ext cx="1114" cy="393"/>
            </a:xfrm>
            <a:prstGeom prst="rect">
              <a:avLst/>
            </a:prstGeom>
            <a:noFill/>
            <a:ln w="9525">
              <a:noFill/>
              <a:miter lim="800000"/>
              <a:headEnd/>
              <a:tailEnd/>
            </a:ln>
          </p:spPr>
          <p:txBody>
            <a:bodyPr lIns="0" tIns="0" rIns="0" bIns="0">
              <a:spAutoFit/>
            </a:bodyPr>
            <a:lstStyle/>
            <a:p>
              <a:pPr algn="l">
                <a:lnSpc>
                  <a:spcPct val="85000"/>
                </a:lnSpc>
              </a:pPr>
              <a:r>
                <a:rPr lang="en-US" sz="1600" b="1">
                  <a:solidFill>
                    <a:srgbClr val="000000"/>
                  </a:solidFill>
                </a:rPr>
                <a:t>Mixture of gases</a:t>
              </a:r>
            </a:p>
            <a:p>
              <a:pPr algn="l">
                <a:lnSpc>
                  <a:spcPct val="85000"/>
                </a:lnSpc>
              </a:pPr>
              <a:r>
                <a:rPr lang="en-US" sz="1600" b="1">
                  <a:solidFill>
                    <a:srgbClr val="000000"/>
                  </a:solidFill>
                </a:rPr>
                <a:t>("primitive</a:t>
              </a:r>
            </a:p>
            <a:p>
              <a:pPr algn="l">
                <a:lnSpc>
                  <a:spcPct val="85000"/>
                </a:lnSpc>
              </a:pPr>
              <a:r>
                <a:rPr lang="en-US" sz="1600" b="1">
                  <a:solidFill>
                    <a:srgbClr val="000000"/>
                  </a:solidFill>
                </a:rPr>
                <a:t>atmosphere")</a:t>
              </a:r>
              <a:endParaRPr lang="en-US" sz="1600" b="1"/>
            </a:p>
          </p:txBody>
        </p:sp>
        <p:sp>
          <p:nvSpPr>
            <p:cNvPr id="10256" name="Rectangle 12"/>
            <p:cNvSpPr>
              <a:spLocks noChangeArrowheads="1"/>
            </p:cNvSpPr>
            <p:nvPr/>
          </p:nvSpPr>
          <p:spPr bwMode="auto">
            <a:xfrm>
              <a:off x="3008" y="3900"/>
              <a:ext cx="797" cy="262"/>
            </a:xfrm>
            <a:prstGeom prst="rect">
              <a:avLst/>
            </a:prstGeom>
            <a:noFill/>
            <a:ln w="9525">
              <a:noFill/>
              <a:miter lim="800000"/>
              <a:headEnd/>
              <a:tailEnd/>
            </a:ln>
          </p:spPr>
          <p:txBody>
            <a:bodyPr wrap="none" lIns="0" tIns="0" rIns="0" bIns="0">
              <a:spAutoFit/>
            </a:bodyPr>
            <a:lstStyle/>
            <a:p>
              <a:pPr>
                <a:lnSpc>
                  <a:spcPct val="85000"/>
                </a:lnSpc>
              </a:pPr>
              <a:r>
                <a:rPr lang="en-US" sz="1600" b="1">
                  <a:solidFill>
                    <a:srgbClr val="000000"/>
                  </a:solidFill>
                </a:rPr>
                <a:t>Heated water</a:t>
              </a:r>
            </a:p>
            <a:p>
              <a:pPr>
                <a:lnSpc>
                  <a:spcPct val="85000"/>
                </a:lnSpc>
              </a:pPr>
              <a:r>
                <a:rPr lang="en-US" sz="1600" b="1">
                  <a:solidFill>
                    <a:srgbClr val="000000"/>
                  </a:solidFill>
                </a:rPr>
                <a:t>("ocean")</a:t>
              </a:r>
            </a:p>
          </p:txBody>
        </p:sp>
        <p:sp>
          <p:nvSpPr>
            <p:cNvPr id="10257" name="Rectangle 13"/>
            <p:cNvSpPr>
              <a:spLocks noChangeArrowheads="1"/>
            </p:cNvSpPr>
            <p:nvPr/>
          </p:nvSpPr>
          <p:spPr bwMode="auto">
            <a:xfrm>
              <a:off x="4201" y="227"/>
              <a:ext cx="1373" cy="393"/>
            </a:xfrm>
            <a:prstGeom prst="rect">
              <a:avLst/>
            </a:prstGeom>
            <a:noFill/>
            <a:ln w="9525">
              <a:noFill/>
              <a:miter lim="800000"/>
              <a:headEnd/>
              <a:tailEnd/>
            </a:ln>
          </p:spPr>
          <p:txBody>
            <a:bodyPr lIns="0" tIns="0" rIns="0" bIns="0">
              <a:spAutoFit/>
            </a:bodyPr>
            <a:lstStyle/>
            <a:p>
              <a:pPr>
                <a:lnSpc>
                  <a:spcPct val="85000"/>
                </a:lnSpc>
              </a:pPr>
              <a:r>
                <a:rPr lang="en-US" sz="1600" b="1">
                  <a:solidFill>
                    <a:srgbClr val="000000"/>
                  </a:solidFill>
                </a:rPr>
                <a:t>Electrodes discharge </a:t>
              </a:r>
              <a:br>
                <a:rPr lang="en-US" sz="1600" b="1">
                  <a:solidFill>
                    <a:srgbClr val="000000"/>
                  </a:solidFill>
                </a:rPr>
              </a:br>
              <a:r>
                <a:rPr lang="en-US" sz="1600" b="1">
                  <a:solidFill>
                    <a:srgbClr val="000000"/>
                  </a:solidFill>
                </a:rPr>
                <a:t>sparks</a:t>
              </a:r>
            </a:p>
            <a:p>
              <a:pPr>
                <a:lnSpc>
                  <a:spcPct val="85000"/>
                </a:lnSpc>
              </a:pPr>
              <a:r>
                <a:rPr lang="en-US" sz="1600" b="1">
                  <a:solidFill>
                    <a:srgbClr val="000000"/>
                  </a:solidFill>
                </a:rPr>
                <a:t>(lightning simulation)</a:t>
              </a:r>
            </a:p>
          </p:txBody>
        </p:sp>
        <p:sp>
          <p:nvSpPr>
            <p:cNvPr id="10258" name="Rectangle 14"/>
            <p:cNvSpPr>
              <a:spLocks noChangeArrowheads="1"/>
            </p:cNvSpPr>
            <p:nvPr/>
          </p:nvSpPr>
          <p:spPr bwMode="auto">
            <a:xfrm>
              <a:off x="5244" y="2518"/>
              <a:ext cx="356" cy="131"/>
            </a:xfrm>
            <a:prstGeom prst="rect">
              <a:avLst/>
            </a:prstGeom>
            <a:noFill/>
            <a:ln w="9525">
              <a:noFill/>
              <a:miter lim="800000"/>
              <a:headEnd/>
              <a:tailEnd/>
            </a:ln>
          </p:spPr>
          <p:txBody>
            <a:bodyPr wrap="none" lIns="0" tIns="0" rIns="0" bIns="0">
              <a:spAutoFit/>
            </a:bodyPr>
            <a:lstStyle/>
            <a:p>
              <a:pPr algn="l">
                <a:lnSpc>
                  <a:spcPct val="85000"/>
                </a:lnSpc>
              </a:pPr>
              <a:r>
                <a:rPr lang="en-US" sz="1600" b="1">
                  <a:solidFill>
                    <a:srgbClr val="000000"/>
                  </a:solidFill>
                </a:rPr>
                <a:t>Water</a:t>
              </a:r>
              <a:endParaRPr lang="en-US" sz="1600" b="1"/>
            </a:p>
          </p:txBody>
        </p:sp>
        <p:sp>
          <p:nvSpPr>
            <p:cNvPr id="10259" name="Line 15"/>
            <p:cNvSpPr>
              <a:spLocks noChangeShapeType="1"/>
            </p:cNvSpPr>
            <p:nvPr/>
          </p:nvSpPr>
          <p:spPr bwMode="auto">
            <a:xfrm>
              <a:off x="3232" y="1194"/>
              <a:ext cx="139" cy="156"/>
            </a:xfrm>
            <a:prstGeom prst="line">
              <a:avLst/>
            </a:prstGeom>
            <a:noFill/>
            <a:ln w="12700">
              <a:solidFill>
                <a:srgbClr val="000000"/>
              </a:solidFill>
              <a:round/>
              <a:headEnd/>
              <a:tailEnd/>
            </a:ln>
          </p:spPr>
          <p:txBody>
            <a:bodyPr/>
            <a:lstStyle/>
            <a:p>
              <a:endParaRPr lang="en-US"/>
            </a:p>
          </p:txBody>
        </p:sp>
        <p:sp>
          <p:nvSpPr>
            <p:cNvPr id="10260" name="Line 16"/>
            <p:cNvSpPr>
              <a:spLocks noChangeShapeType="1"/>
            </p:cNvSpPr>
            <p:nvPr/>
          </p:nvSpPr>
          <p:spPr bwMode="auto">
            <a:xfrm>
              <a:off x="4500" y="3489"/>
              <a:ext cx="264" cy="1"/>
            </a:xfrm>
            <a:prstGeom prst="line">
              <a:avLst/>
            </a:prstGeom>
            <a:noFill/>
            <a:ln w="12700">
              <a:solidFill>
                <a:srgbClr val="000000"/>
              </a:solidFill>
              <a:round/>
              <a:headEnd/>
              <a:tailEnd/>
            </a:ln>
          </p:spPr>
          <p:txBody>
            <a:bodyPr/>
            <a:lstStyle/>
            <a:p>
              <a:endParaRPr lang="en-US"/>
            </a:p>
          </p:txBody>
        </p:sp>
        <p:sp>
          <p:nvSpPr>
            <p:cNvPr id="10261" name="Line 17"/>
            <p:cNvSpPr>
              <a:spLocks noChangeShapeType="1"/>
            </p:cNvSpPr>
            <p:nvPr/>
          </p:nvSpPr>
          <p:spPr bwMode="auto">
            <a:xfrm flipV="1">
              <a:off x="4220" y="1809"/>
              <a:ext cx="456" cy="320"/>
            </a:xfrm>
            <a:prstGeom prst="line">
              <a:avLst/>
            </a:prstGeom>
            <a:noFill/>
            <a:ln w="12700">
              <a:solidFill>
                <a:srgbClr val="000000"/>
              </a:solidFill>
              <a:round/>
              <a:headEnd/>
              <a:tailEnd/>
            </a:ln>
          </p:spPr>
          <p:txBody>
            <a:bodyPr/>
            <a:lstStyle/>
            <a:p>
              <a:endParaRPr lang="en-US"/>
            </a:p>
          </p:txBody>
        </p:sp>
        <p:sp>
          <p:nvSpPr>
            <p:cNvPr id="10262" name="Line 18"/>
            <p:cNvSpPr>
              <a:spLocks noChangeShapeType="1"/>
            </p:cNvSpPr>
            <p:nvPr/>
          </p:nvSpPr>
          <p:spPr bwMode="auto">
            <a:xfrm flipV="1">
              <a:off x="4948" y="2161"/>
              <a:ext cx="136" cy="112"/>
            </a:xfrm>
            <a:prstGeom prst="line">
              <a:avLst/>
            </a:prstGeom>
            <a:noFill/>
            <a:ln w="12700">
              <a:solidFill>
                <a:srgbClr val="000000"/>
              </a:solidFill>
              <a:round/>
              <a:headEnd/>
              <a:tailEnd/>
            </a:ln>
          </p:spPr>
          <p:txBody>
            <a:bodyPr/>
            <a:lstStyle/>
            <a:p>
              <a:endParaRPr lang="en-US"/>
            </a:p>
          </p:txBody>
        </p:sp>
      </p:grpSp>
      <p:sp>
        <p:nvSpPr>
          <p:cNvPr id="10243" name="Rectangle 2"/>
          <p:cNvSpPr>
            <a:spLocks noGrp="1" noChangeArrowheads="1"/>
          </p:cNvSpPr>
          <p:nvPr>
            <p:ph type="title"/>
          </p:nvPr>
        </p:nvSpPr>
        <p:spPr/>
        <p:txBody>
          <a:bodyPr/>
          <a:lstStyle/>
          <a:p>
            <a:pPr eaLnBrk="1" hangingPunct="1"/>
            <a:r>
              <a:rPr lang="en-US" smtClean="0"/>
              <a:t>Origin of Organic Molecules</a:t>
            </a:r>
          </a:p>
        </p:txBody>
      </p:sp>
      <p:sp>
        <p:nvSpPr>
          <p:cNvPr id="446468" name="Rectangle 4" descr="Rectangle: Click to edit Master text styles&#10;Second level&#10;Third level&#10;Fourth level&#10;Fifth level"/>
          <p:cNvSpPr>
            <a:spLocks noGrp="1" noChangeArrowheads="1"/>
          </p:cNvSpPr>
          <p:nvPr>
            <p:ph type="body" idx="1"/>
          </p:nvPr>
        </p:nvSpPr>
        <p:spPr>
          <a:xfrm>
            <a:off x="596900" y="1371600"/>
            <a:ext cx="4348163" cy="5486400"/>
          </a:xfrm>
        </p:spPr>
        <p:txBody>
          <a:bodyPr/>
          <a:lstStyle/>
          <a:p>
            <a:pPr eaLnBrk="1" hangingPunct="1">
              <a:lnSpc>
                <a:spcPct val="90000"/>
              </a:lnSpc>
            </a:pPr>
            <a:r>
              <a:rPr lang="en-US" smtClean="0"/>
              <a:t>Abiotic synthesis</a:t>
            </a:r>
          </a:p>
          <a:p>
            <a:pPr lvl="1" eaLnBrk="1" hangingPunct="1">
              <a:lnSpc>
                <a:spcPct val="90000"/>
              </a:lnSpc>
            </a:pPr>
            <a:r>
              <a:rPr lang="en-US" smtClean="0">
                <a:solidFill>
                  <a:srgbClr val="CC0000"/>
                </a:solidFill>
              </a:rPr>
              <a:t>1920</a:t>
            </a:r>
            <a:r>
              <a:rPr lang="en-US" smtClean="0"/>
              <a:t/>
            </a:r>
            <a:br>
              <a:rPr lang="en-US" smtClean="0"/>
            </a:br>
            <a:r>
              <a:rPr lang="en-US" smtClean="0">
                <a:solidFill>
                  <a:srgbClr val="CC0000"/>
                </a:solidFill>
              </a:rPr>
              <a:t>Oparin &amp; Haldane</a:t>
            </a:r>
            <a:r>
              <a:rPr lang="en-US" smtClean="0"/>
              <a:t> propose reducing atmosphere hypothesis </a:t>
            </a:r>
          </a:p>
          <a:p>
            <a:pPr lvl="1" eaLnBrk="1" hangingPunct="1">
              <a:lnSpc>
                <a:spcPct val="90000"/>
              </a:lnSpc>
            </a:pPr>
            <a:r>
              <a:rPr lang="en-US" smtClean="0">
                <a:solidFill>
                  <a:srgbClr val="CC0000"/>
                </a:solidFill>
              </a:rPr>
              <a:t>1953</a:t>
            </a:r>
            <a:r>
              <a:rPr lang="en-US" smtClean="0"/>
              <a:t/>
            </a:r>
            <a:br>
              <a:rPr lang="en-US" smtClean="0"/>
            </a:br>
            <a:r>
              <a:rPr lang="en-US" smtClean="0">
                <a:solidFill>
                  <a:srgbClr val="CC0000"/>
                </a:solidFill>
              </a:rPr>
              <a:t>Miller &amp; Urey</a:t>
            </a:r>
            <a:r>
              <a:rPr lang="en-US" smtClean="0"/>
              <a:t> </a:t>
            </a:r>
            <a:br>
              <a:rPr lang="en-US" smtClean="0"/>
            </a:br>
            <a:r>
              <a:rPr lang="en-US" smtClean="0"/>
              <a:t>test hypothesis</a:t>
            </a:r>
          </a:p>
          <a:p>
            <a:pPr lvl="2" eaLnBrk="1" hangingPunct="1">
              <a:lnSpc>
                <a:spcPct val="90000"/>
              </a:lnSpc>
            </a:pPr>
            <a:r>
              <a:rPr lang="en-US" smtClean="0"/>
              <a:t>formed organic compounds</a:t>
            </a:r>
          </a:p>
          <a:p>
            <a:pPr lvl="3" eaLnBrk="1" hangingPunct="1">
              <a:lnSpc>
                <a:spcPct val="90000"/>
              </a:lnSpc>
            </a:pPr>
            <a:r>
              <a:rPr lang="en-US" smtClean="0"/>
              <a:t>amino acids</a:t>
            </a:r>
          </a:p>
          <a:p>
            <a:pPr lvl="3" eaLnBrk="1" hangingPunct="1">
              <a:lnSpc>
                <a:spcPct val="90000"/>
              </a:lnSpc>
            </a:pPr>
            <a:r>
              <a:rPr lang="en-US" smtClean="0"/>
              <a:t>adenine</a:t>
            </a:r>
          </a:p>
        </p:txBody>
      </p:sp>
      <p:sp>
        <p:nvSpPr>
          <p:cNvPr id="10245" name="Rectangle 26"/>
          <p:cNvSpPr>
            <a:spLocks noChangeArrowheads="1"/>
          </p:cNvSpPr>
          <p:nvPr/>
        </p:nvSpPr>
        <p:spPr bwMode="auto">
          <a:xfrm>
            <a:off x="7789863" y="1951038"/>
            <a:ext cx="555625" cy="336550"/>
          </a:xfrm>
          <a:prstGeom prst="rect">
            <a:avLst/>
          </a:prstGeom>
          <a:noFill/>
          <a:ln w="9525">
            <a:noFill/>
            <a:miter lim="800000"/>
            <a:headEnd/>
            <a:tailEnd/>
          </a:ln>
        </p:spPr>
        <p:txBody>
          <a:bodyPr wrap="none" anchor="ctr">
            <a:spAutoFit/>
          </a:bodyPr>
          <a:lstStyle/>
          <a:p>
            <a:r>
              <a:rPr lang="en-US" sz="1600" b="1">
                <a:solidFill>
                  <a:srgbClr val="000000"/>
                </a:solidFill>
              </a:rPr>
              <a:t>CH</a:t>
            </a:r>
            <a:r>
              <a:rPr lang="en-US" sz="1600" b="1" baseline="-25000">
                <a:solidFill>
                  <a:srgbClr val="000000"/>
                </a:solidFill>
              </a:rPr>
              <a:t>4</a:t>
            </a:r>
            <a:endParaRPr lang="en-US" sz="1600" b="1">
              <a:solidFill>
                <a:srgbClr val="000000"/>
              </a:solidFill>
            </a:endParaRPr>
          </a:p>
        </p:txBody>
      </p:sp>
      <p:sp>
        <p:nvSpPr>
          <p:cNvPr id="10246" name="Rectangle 27"/>
          <p:cNvSpPr>
            <a:spLocks noChangeArrowheads="1"/>
          </p:cNvSpPr>
          <p:nvPr/>
        </p:nvSpPr>
        <p:spPr bwMode="auto">
          <a:xfrm>
            <a:off x="7559675" y="2617788"/>
            <a:ext cx="555625" cy="336550"/>
          </a:xfrm>
          <a:prstGeom prst="rect">
            <a:avLst/>
          </a:prstGeom>
          <a:noFill/>
          <a:ln w="9525">
            <a:noFill/>
            <a:miter lim="800000"/>
            <a:headEnd/>
            <a:tailEnd/>
          </a:ln>
        </p:spPr>
        <p:txBody>
          <a:bodyPr wrap="none" anchor="ctr">
            <a:spAutoFit/>
          </a:bodyPr>
          <a:lstStyle/>
          <a:p>
            <a:r>
              <a:rPr lang="en-US" sz="1600" b="1">
                <a:solidFill>
                  <a:srgbClr val="000000"/>
                </a:solidFill>
              </a:rPr>
              <a:t>NH</a:t>
            </a:r>
            <a:r>
              <a:rPr lang="en-US" sz="1600" b="1" baseline="-25000">
                <a:solidFill>
                  <a:srgbClr val="000000"/>
                </a:solidFill>
              </a:rPr>
              <a:t>3</a:t>
            </a:r>
            <a:endParaRPr lang="en-US" sz="1600" b="1">
              <a:solidFill>
                <a:srgbClr val="000000"/>
              </a:solidFill>
            </a:endParaRPr>
          </a:p>
        </p:txBody>
      </p:sp>
      <p:sp>
        <p:nvSpPr>
          <p:cNvPr id="10247" name="Rectangle 28"/>
          <p:cNvSpPr>
            <a:spLocks noChangeArrowheads="1"/>
          </p:cNvSpPr>
          <p:nvPr/>
        </p:nvSpPr>
        <p:spPr bwMode="auto">
          <a:xfrm>
            <a:off x="8039100" y="2411413"/>
            <a:ext cx="407988" cy="336550"/>
          </a:xfrm>
          <a:prstGeom prst="rect">
            <a:avLst/>
          </a:prstGeom>
          <a:noFill/>
          <a:ln w="9525">
            <a:noFill/>
            <a:miter lim="800000"/>
            <a:headEnd/>
            <a:tailEnd/>
          </a:ln>
        </p:spPr>
        <p:txBody>
          <a:bodyPr wrap="none" anchor="ctr">
            <a:spAutoFit/>
          </a:bodyPr>
          <a:lstStyle/>
          <a:p>
            <a:r>
              <a:rPr lang="en-US" sz="1600" b="1">
                <a:solidFill>
                  <a:srgbClr val="000000"/>
                </a:solidFill>
              </a:rPr>
              <a:t>H</a:t>
            </a:r>
            <a:r>
              <a:rPr lang="en-US" sz="1600" b="1" baseline="-25000">
                <a:solidFill>
                  <a:srgbClr val="000000"/>
                </a:solidFill>
              </a:rPr>
              <a:t>2</a:t>
            </a:r>
            <a:endParaRPr lang="en-US" sz="1600" b="1">
              <a:solidFill>
                <a:srgbClr val="000000"/>
              </a:solidFill>
            </a:endParaRPr>
          </a:p>
        </p:txBody>
      </p:sp>
      <p:sp>
        <p:nvSpPr>
          <p:cNvPr id="10248" name="Line 29"/>
          <p:cNvSpPr>
            <a:spLocks noChangeShapeType="1"/>
          </p:cNvSpPr>
          <p:nvPr/>
        </p:nvSpPr>
        <p:spPr bwMode="auto">
          <a:xfrm>
            <a:off x="5043488" y="5768975"/>
            <a:ext cx="355600" cy="422275"/>
          </a:xfrm>
          <a:prstGeom prst="line">
            <a:avLst/>
          </a:prstGeom>
          <a:noFill/>
          <a:ln w="12700">
            <a:solidFill>
              <a:srgbClr val="000000"/>
            </a:solidFill>
            <a:round/>
            <a:headEnd/>
            <a:tailEnd/>
          </a:ln>
        </p:spPr>
        <p:txBody>
          <a:bodyPr/>
          <a:lstStyle/>
          <a:p>
            <a:endParaRPr lang="en-US"/>
          </a:p>
        </p:txBody>
      </p:sp>
      <p:sp>
        <p:nvSpPr>
          <p:cNvPr id="10249" name="Line 31"/>
          <p:cNvSpPr>
            <a:spLocks noChangeShapeType="1"/>
          </p:cNvSpPr>
          <p:nvPr/>
        </p:nvSpPr>
        <p:spPr bwMode="auto">
          <a:xfrm flipV="1">
            <a:off x="7048500" y="966788"/>
            <a:ext cx="628650" cy="484187"/>
          </a:xfrm>
          <a:prstGeom prst="line">
            <a:avLst/>
          </a:prstGeom>
          <a:noFill/>
          <a:ln w="12700">
            <a:solidFill>
              <a:srgbClr val="00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6468">
                                            <p:txEl>
                                              <p:pRg st="0" end="0"/>
                                            </p:txEl>
                                          </p:spTgt>
                                        </p:tgtEl>
                                        <p:attrNameLst>
                                          <p:attrName>style.visibility</p:attrName>
                                        </p:attrNameLst>
                                      </p:cBhvr>
                                      <p:to>
                                        <p:strVal val="visible"/>
                                      </p:to>
                                    </p:set>
                                    <p:anim calcmode="lin" valueType="num">
                                      <p:cBhvr additive="base">
                                        <p:cTn id="7" dur="500" fill="hold"/>
                                        <p:tgtEl>
                                          <p:spTgt spid="44646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646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6468">
                                            <p:txEl>
                                              <p:pRg st="1" end="1"/>
                                            </p:txEl>
                                          </p:spTgt>
                                        </p:tgtEl>
                                        <p:attrNameLst>
                                          <p:attrName>style.visibility</p:attrName>
                                        </p:attrNameLst>
                                      </p:cBhvr>
                                      <p:to>
                                        <p:strVal val="visible"/>
                                      </p:to>
                                    </p:set>
                                    <p:anim calcmode="lin" valueType="num">
                                      <p:cBhvr additive="base">
                                        <p:cTn id="13" dur="500" fill="hold"/>
                                        <p:tgtEl>
                                          <p:spTgt spid="44646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646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46468">
                                            <p:txEl>
                                              <p:pRg st="2" end="2"/>
                                            </p:txEl>
                                          </p:spTgt>
                                        </p:tgtEl>
                                        <p:attrNameLst>
                                          <p:attrName>style.visibility</p:attrName>
                                        </p:attrNameLst>
                                      </p:cBhvr>
                                      <p:to>
                                        <p:strVal val="visible"/>
                                      </p:to>
                                    </p:set>
                                    <p:anim calcmode="lin" valueType="num">
                                      <p:cBhvr additive="base">
                                        <p:cTn id="19" dur="500" fill="hold"/>
                                        <p:tgtEl>
                                          <p:spTgt spid="44646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646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46468">
                                            <p:txEl>
                                              <p:pRg st="3" end="3"/>
                                            </p:txEl>
                                          </p:spTgt>
                                        </p:tgtEl>
                                        <p:attrNameLst>
                                          <p:attrName>style.visibility</p:attrName>
                                        </p:attrNameLst>
                                      </p:cBhvr>
                                      <p:to>
                                        <p:strVal val="visible"/>
                                      </p:to>
                                    </p:set>
                                    <p:anim calcmode="lin" valueType="num">
                                      <p:cBhvr additive="base">
                                        <p:cTn id="25" dur="500" fill="hold"/>
                                        <p:tgtEl>
                                          <p:spTgt spid="44646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4646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par>
                          <p:cTn id="27" fill="hold">
                            <p:stCondLst>
                              <p:cond delay="500"/>
                            </p:stCondLst>
                            <p:childTnLst>
                              <p:par>
                                <p:cTn id="28" presetID="2" presetClass="entr" presetSubtype="8" fill="hold" grpId="0" nodeType="afterEffect">
                                  <p:stCondLst>
                                    <p:cond delay="0"/>
                                  </p:stCondLst>
                                  <p:childTnLst>
                                    <p:set>
                                      <p:cBhvr>
                                        <p:cTn id="29" dur="1" fill="hold">
                                          <p:stCondLst>
                                            <p:cond delay="0"/>
                                          </p:stCondLst>
                                        </p:cTn>
                                        <p:tgtEl>
                                          <p:spTgt spid="446468">
                                            <p:txEl>
                                              <p:pRg st="4" end="4"/>
                                            </p:txEl>
                                          </p:spTgt>
                                        </p:tgtEl>
                                        <p:attrNameLst>
                                          <p:attrName>style.visibility</p:attrName>
                                        </p:attrNameLst>
                                      </p:cBhvr>
                                      <p:to>
                                        <p:strVal val="visible"/>
                                      </p:to>
                                    </p:set>
                                    <p:anim calcmode="lin" valueType="num">
                                      <p:cBhvr additive="base">
                                        <p:cTn id="30" dur="500" fill="hold"/>
                                        <p:tgtEl>
                                          <p:spTgt spid="446468">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4646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p:tgtEl>
                                      </p:cMediaNode>
                                    </p:audio>
                                  </p:subTnLst>
                                </p:cTn>
                              </p:par>
                            </p:childTnLst>
                          </p:cTn>
                        </p:par>
                        <p:par>
                          <p:cTn id="32" fill="hold">
                            <p:stCondLst>
                              <p:cond delay="1000"/>
                            </p:stCondLst>
                            <p:childTnLst>
                              <p:par>
                                <p:cTn id="33" presetID="2" presetClass="entr" presetSubtype="8" fill="hold" grpId="0" nodeType="afterEffect">
                                  <p:stCondLst>
                                    <p:cond delay="0"/>
                                  </p:stCondLst>
                                  <p:childTnLst>
                                    <p:set>
                                      <p:cBhvr>
                                        <p:cTn id="34" dur="1" fill="hold">
                                          <p:stCondLst>
                                            <p:cond delay="0"/>
                                          </p:stCondLst>
                                        </p:cTn>
                                        <p:tgtEl>
                                          <p:spTgt spid="446468">
                                            <p:txEl>
                                              <p:pRg st="5" end="5"/>
                                            </p:txEl>
                                          </p:spTgt>
                                        </p:tgtEl>
                                        <p:attrNameLst>
                                          <p:attrName>style.visibility</p:attrName>
                                        </p:attrNameLst>
                                      </p:cBhvr>
                                      <p:to>
                                        <p:strVal val="visible"/>
                                      </p:to>
                                    </p:set>
                                    <p:anim calcmode="lin" valueType="num">
                                      <p:cBhvr additive="base">
                                        <p:cTn id="35" dur="500" fill="hold"/>
                                        <p:tgtEl>
                                          <p:spTgt spid="446468">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46468">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8"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581400" y="685800"/>
            <a:ext cx="4800600" cy="762000"/>
          </a:xfrm>
        </p:spPr>
        <p:txBody>
          <a:bodyPr/>
          <a:lstStyle/>
          <a:p>
            <a:pPr eaLnBrk="1" hangingPunct="1"/>
            <a:r>
              <a:rPr lang="en-US" smtClean="0"/>
              <a:t>Stanley Miller</a:t>
            </a:r>
          </a:p>
        </p:txBody>
      </p:sp>
      <p:pic>
        <p:nvPicPr>
          <p:cNvPr id="381955" name="Picture 3"/>
          <p:cNvPicPr>
            <a:picLocks noChangeAspect="1" noChangeArrowheads="1"/>
          </p:cNvPicPr>
          <p:nvPr/>
        </p:nvPicPr>
        <p:blipFill>
          <a:blip r:embed="rId4" cstate="print"/>
          <a:srcRect/>
          <a:stretch>
            <a:fillRect/>
          </a:stretch>
        </p:blipFill>
        <p:spPr bwMode="auto">
          <a:xfrm>
            <a:off x="2641600" y="2438400"/>
            <a:ext cx="6426200" cy="4343400"/>
          </a:xfrm>
          <a:prstGeom prst="rect">
            <a:avLst/>
          </a:prstGeom>
          <a:noFill/>
          <a:ln w="9525">
            <a:noFill/>
            <a:miter lim="800000"/>
            <a:headEnd/>
            <a:tailEnd/>
          </a:ln>
          <a:effectLst>
            <a:outerShdw dist="35921" dir="2700000" algn="ctr" rotWithShape="0">
              <a:srgbClr val="808080"/>
            </a:outerShdw>
          </a:effectLst>
        </p:spPr>
      </p:pic>
      <p:pic>
        <p:nvPicPr>
          <p:cNvPr id="381956" name="Picture 4"/>
          <p:cNvPicPr>
            <a:picLocks noChangeAspect="1" noChangeArrowheads="1"/>
          </p:cNvPicPr>
          <p:nvPr/>
        </p:nvPicPr>
        <p:blipFill>
          <a:blip r:embed="rId5" cstate="print"/>
          <a:srcRect/>
          <a:stretch>
            <a:fillRect/>
          </a:stretch>
        </p:blipFill>
        <p:spPr bwMode="auto">
          <a:xfrm>
            <a:off x="304800" y="533400"/>
            <a:ext cx="3175000" cy="2387600"/>
          </a:xfrm>
          <a:prstGeom prst="rect">
            <a:avLst/>
          </a:prstGeom>
          <a:noFill/>
          <a:ln w="9525">
            <a:noFill/>
            <a:miter lim="800000"/>
            <a:headEnd/>
            <a:tailEnd/>
          </a:ln>
          <a:effectLst>
            <a:outerShdw dist="35921" dir="2700000" algn="ctr" rotWithShape="0">
              <a:schemeClr val="bg2"/>
            </a:outerShdw>
          </a:effectLst>
        </p:spPr>
      </p:pic>
      <p:sp>
        <p:nvSpPr>
          <p:cNvPr id="11269" name="Rectangle 5"/>
          <p:cNvSpPr>
            <a:spLocks noChangeArrowheads="1"/>
          </p:cNvSpPr>
          <p:nvPr/>
        </p:nvSpPr>
        <p:spPr bwMode="auto">
          <a:xfrm>
            <a:off x="5565775" y="1981200"/>
            <a:ext cx="3578225" cy="488950"/>
          </a:xfrm>
          <a:prstGeom prst="rect">
            <a:avLst/>
          </a:prstGeom>
          <a:noFill/>
          <a:ln w="9525">
            <a:noFill/>
            <a:miter lim="800000"/>
            <a:headEnd/>
            <a:tailEnd/>
          </a:ln>
        </p:spPr>
        <p:txBody>
          <a:bodyPr wrap="none">
            <a:spAutoFit/>
          </a:bodyPr>
          <a:lstStyle/>
          <a:p>
            <a:pPr algn="r"/>
            <a:r>
              <a:rPr lang="en-US" sz="2600" b="1">
                <a:solidFill>
                  <a:srgbClr val="0F116A"/>
                </a:solidFill>
              </a:rPr>
              <a:t>University of Chicago</a:t>
            </a:r>
          </a:p>
        </p:txBody>
      </p:sp>
      <p:sp>
        <p:nvSpPr>
          <p:cNvPr id="11270" name="Rectangle 6"/>
          <p:cNvSpPr>
            <a:spLocks noChangeArrowheads="1"/>
          </p:cNvSpPr>
          <p:nvPr/>
        </p:nvSpPr>
        <p:spPr bwMode="auto">
          <a:xfrm>
            <a:off x="0" y="3198813"/>
            <a:ext cx="2667000" cy="2076450"/>
          </a:xfrm>
          <a:prstGeom prst="rect">
            <a:avLst/>
          </a:prstGeom>
          <a:noFill/>
          <a:ln w="9525">
            <a:noFill/>
            <a:miter lim="800000"/>
            <a:headEnd/>
            <a:tailEnd/>
          </a:ln>
        </p:spPr>
        <p:txBody>
          <a:bodyPr>
            <a:spAutoFit/>
          </a:bodyPr>
          <a:lstStyle/>
          <a:p>
            <a:pPr algn="r"/>
            <a:r>
              <a:rPr lang="en-US" sz="2600" b="1">
                <a:solidFill>
                  <a:srgbClr val="0F116A"/>
                </a:solidFill>
              </a:rPr>
              <a:t>produced</a:t>
            </a:r>
          </a:p>
          <a:p>
            <a:pPr algn="r"/>
            <a:r>
              <a:rPr lang="en-US" sz="2600" b="1">
                <a:solidFill>
                  <a:srgbClr val="CC0000"/>
                </a:solidFill>
              </a:rPr>
              <a:t>-</a:t>
            </a:r>
            <a:r>
              <a:rPr lang="en-US" sz="2600" b="1">
                <a:solidFill>
                  <a:srgbClr val="0F116A"/>
                </a:solidFill>
              </a:rPr>
              <a:t>amino acids</a:t>
            </a:r>
          </a:p>
          <a:p>
            <a:pPr algn="r"/>
            <a:r>
              <a:rPr lang="en-US" sz="2600" b="1">
                <a:solidFill>
                  <a:srgbClr val="CC0000"/>
                </a:solidFill>
              </a:rPr>
              <a:t>-</a:t>
            </a:r>
            <a:r>
              <a:rPr lang="en-US" sz="2600" b="1">
                <a:solidFill>
                  <a:srgbClr val="0F116A"/>
                </a:solidFill>
              </a:rPr>
              <a:t>hydrocarbons</a:t>
            </a:r>
          </a:p>
          <a:p>
            <a:pPr algn="r"/>
            <a:r>
              <a:rPr lang="en-US" sz="2600" b="1">
                <a:solidFill>
                  <a:srgbClr val="CC0000"/>
                </a:solidFill>
              </a:rPr>
              <a:t>-</a:t>
            </a:r>
            <a:r>
              <a:rPr lang="en-US" sz="2600" b="1">
                <a:solidFill>
                  <a:srgbClr val="0F116A"/>
                </a:solidFill>
              </a:rPr>
              <a:t>nitrogen bases</a:t>
            </a:r>
          </a:p>
          <a:p>
            <a:pPr algn="r"/>
            <a:r>
              <a:rPr lang="en-US" sz="2600" b="1">
                <a:solidFill>
                  <a:srgbClr val="CC0000"/>
                </a:solidFill>
              </a:rPr>
              <a:t>-</a:t>
            </a:r>
            <a:r>
              <a:rPr lang="en-US" sz="2600" b="1">
                <a:solidFill>
                  <a:srgbClr val="0F116A"/>
                </a:solidFill>
              </a:rPr>
              <a:t>other organics</a:t>
            </a:r>
          </a:p>
        </p:txBody>
      </p:sp>
      <p:grpSp>
        <p:nvGrpSpPr>
          <p:cNvPr id="11271" name="Group 11"/>
          <p:cNvGrpSpPr>
            <a:grpSpLocks/>
          </p:cNvGrpSpPr>
          <p:nvPr/>
        </p:nvGrpSpPr>
        <p:grpSpPr bwMode="auto">
          <a:xfrm>
            <a:off x="119063" y="5562600"/>
            <a:ext cx="2900362" cy="1295400"/>
            <a:chOff x="102" y="3504"/>
            <a:chExt cx="1827" cy="816"/>
          </a:xfrm>
        </p:grpSpPr>
        <p:pic>
          <p:nvPicPr>
            <p:cNvPr id="11273" name="Picture 9" descr="penguinL"/>
            <p:cNvPicPr>
              <a:picLocks noChangeAspect="1" noChangeArrowheads="1"/>
            </p:cNvPicPr>
            <p:nvPr/>
          </p:nvPicPr>
          <p:blipFill>
            <a:blip r:embed="rId6" cstate="print"/>
            <a:srcRect/>
            <a:stretch>
              <a:fillRect/>
            </a:stretch>
          </p:blipFill>
          <p:spPr bwMode="auto">
            <a:xfrm flipH="1">
              <a:off x="102" y="3504"/>
              <a:ext cx="803" cy="816"/>
            </a:xfrm>
            <a:prstGeom prst="rect">
              <a:avLst/>
            </a:prstGeom>
            <a:noFill/>
            <a:ln w="9525">
              <a:noFill/>
              <a:miter lim="800000"/>
              <a:headEnd/>
              <a:tailEnd/>
            </a:ln>
          </p:spPr>
        </p:pic>
        <p:sp>
          <p:nvSpPr>
            <p:cNvPr id="11274" name="AutoShape 10"/>
            <p:cNvSpPr>
              <a:spLocks noChangeArrowheads="1"/>
            </p:cNvSpPr>
            <p:nvPr/>
          </p:nvSpPr>
          <p:spPr bwMode="auto">
            <a:xfrm flipH="1">
              <a:off x="1000" y="3557"/>
              <a:ext cx="929" cy="662"/>
            </a:xfrm>
            <a:prstGeom prst="wedgeEllipseCallout">
              <a:avLst>
                <a:gd name="adj1" fmla="val 81968"/>
                <a:gd name="adj2" fmla="val -25681"/>
              </a:avLst>
            </a:prstGeom>
            <a:solidFill>
              <a:srgbClr val="FFEA18"/>
            </a:solidFill>
            <a:ln w="38100">
              <a:solidFill>
                <a:srgbClr val="CC0000"/>
              </a:solidFill>
              <a:miter lim="800000"/>
              <a:headEnd/>
              <a:tailEnd/>
            </a:ln>
          </p:spPr>
          <p:txBody>
            <a:bodyPr wrap="none" lIns="9144" tIns="9144" rIns="9144" bIns="9144" anchor="ctr"/>
            <a:lstStyle/>
            <a:p>
              <a:r>
                <a:rPr lang="en-US" sz="1800" b="1">
                  <a:solidFill>
                    <a:srgbClr val="0F116A"/>
                  </a:solidFill>
                  <a:latin typeface="Comic Sans MS" pitchFamily="84" charset="0"/>
                  <a:ea typeface="ＭＳ Ｐゴシック" pitchFamily="1" charset="-128"/>
                </a:rPr>
                <a:t>It</a:t>
              </a:r>
              <a:r>
                <a:rPr lang="en-US" sz="1800" b="1">
                  <a:solidFill>
                    <a:srgbClr val="0F116A"/>
                  </a:solidFill>
                  <a:ea typeface="ＭＳ Ｐゴシック" pitchFamily="1" charset="-128"/>
                </a:rPr>
                <a:t>’</a:t>
              </a:r>
              <a:r>
                <a:rPr lang="en-US" sz="1800" b="1">
                  <a:solidFill>
                    <a:srgbClr val="0F116A"/>
                  </a:solidFill>
                  <a:latin typeface="Comic Sans MS" pitchFamily="84" charset="0"/>
                  <a:ea typeface="ＭＳ Ｐゴシック" pitchFamily="1" charset="-128"/>
                </a:rPr>
                <a:t>s </a:t>
              </a:r>
              <a:r>
                <a:rPr lang="en-US" sz="1800" b="1" i="1">
                  <a:solidFill>
                    <a:srgbClr val="0F116A"/>
                  </a:solidFill>
                  <a:latin typeface="Comic Sans MS" pitchFamily="84" charset="0"/>
                  <a:ea typeface="ＭＳ Ｐゴシック" pitchFamily="1" charset="-128"/>
                </a:rPr>
                <a:t>ALIVE!</a:t>
              </a:r>
              <a:endParaRPr lang="en-US" sz="1800" b="1">
                <a:solidFill>
                  <a:srgbClr val="0F116A"/>
                </a:solidFill>
                <a:latin typeface="Comic Sans MS" pitchFamily="84" charset="0"/>
                <a:ea typeface="ＭＳ Ｐゴシック" pitchFamily="1" charset="-128"/>
              </a:endParaRPr>
            </a:p>
          </p:txBody>
        </p:sp>
      </p:grpSp>
      <p:pic>
        <p:nvPicPr>
          <p:cNvPr id="381959" name="Halloween - Monster Mash.mp3">
            <a:hlinkClick r:id="" action="ppaction://media"/>
          </p:cNvPr>
          <p:cNvPicPr>
            <a:picLocks noRot="1" noChangeAspect="1" noChangeArrowheads="1"/>
          </p:cNvPicPr>
          <p:nvPr>
            <a:audioFile r:link="rId1"/>
          </p:nvPr>
        </p:nvPicPr>
        <p:blipFill>
          <a:blip r:embed="rId7" cstate="print"/>
          <a:srcRect/>
          <a:stretch>
            <a:fillRect/>
          </a:stretch>
        </p:blipFill>
        <p:spPr bwMode="auto">
          <a:xfrm>
            <a:off x="2066925" y="6292850"/>
            <a:ext cx="406400" cy="40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8936" fill="hold"/>
                                        <p:tgtEl>
                                          <p:spTgt spid="38195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8195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4" cstate="print"/>
          <a:srcRect/>
          <a:stretch>
            <a:fillRect/>
          </a:stretch>
        </p:blipFill>
        <p:spPr bwMode="auto">
          <a:xfrm>
            <a:off x="1676400" y="2212975"/>
            <a:ext cx="7294563" cy="4511675"/>
          </a:xfrm>
          <a:prstGeom prst="rect">
            <a:avLst/>
          </a:prstGeom>
          <a:noFill/>
          <a:ln w="9525">
            <a:noFill/>
            <a:miter lim="800000"/>
            <a:headEnd/>
            <a:tailEnd/>
          </a:ln>
        </p:spPr>
      </p:pic>
      <p:grpSp>
        <p:nvGrpSpPr>
          <p:cNvPr id="2" name="Group 9"/>
          <p:cNvGrpSpPr>
            <a:grpSpLocks/>
          </p:cNvGrpSpPr>
          <p:nvPr/>
        </p:nvGrpSpPr>
        <p:grpSpPr bwMode="auto">
          <a:xfrm>
            <a:off x="0" y="3773488"/>
            <a:ext cx="1863725" cy="3084512"/>
            <a:chOff x="0" y="2377"/>
            <a:chExt cx="1174" cy="1943"/>
          </a:xfrm>
        </p:grpSpPr>
        <p:pic>
          <p:nvPicPr>
            <p:cNvPr id="12295" name="Picture 6" descr="penguinL"/>
            <p:cNvPicPr>
              <a:picLocks noChangeAspect="1" noChangeArrowheads="1"/>
            </p:cNvPicPr>
            <p:nvPr/>
          </p:nvPicPr>
          <p:blipFill>
            <a:blip r:embed="rId5" cstate="print"/>
            <a:srcRect/>
            <a:stretch>
              <a:fillRect/>
            </a:stretch>
          </p:blipFill>
          <p:spPr bwMode="auto">
            <a:xfrm flipH="1">
              <a:off x="102" y="3504"/>
              <a:ext cx="803" cy="816"/>
            </a:xfrm>
            <a:prstGeom prst="rect">
              <a:avLst/>
            </a:prstGeom>
            <a:noFill/>
            <a:ln w="9525">
              <a:noFill/>
              <a:miter lim="800000"/>
              <a:headEnd/>
              <a:tailEnd/>
            </a:ln>
          </p:spPr>
        </p:pic>
        <p:sp>
          <p:nvSpPr>
            <p:cNvPr id="12296" name="AutoShape 7"/>
            <p:cNvSpPr>
              <a:spLocks noChangeArrowheads="1"/>
            </p:cNvSpPr>
            <p:nvPr/>
          </p:nvSpPr>
          <p:spPr bwMode="auto">
            <a:xfrm flipH="1">
              <a:off x="0" y="2377"/>
              <a:ext cx="1174" cy="717"/>
            </a:xfrm>
            <a:prstGeom prst="wedgeEllipseCallout">
              <a:avLst>
                <a:gd name="adj1" fmla="val -13120"/>
                <a:gd name="adj2" fmla="val 123917"/>
              </a:avLst>
            </a:prstGeom>
            <a:solidFill>
              <a:srgbClr val="FFEA18"/>
            </a:solidFill>
            <a:ln w="38100">
              <a:solidFill>
                <a:srgbClr val="CC0000"/>
              </a:solidFill>
              <a:miter lim="800000"/>
              <a:headEnd/>
              <a:tailEnd/>
            </a:ln>
          </p:spPr>
          <p:txBody>
            <a:bodyPr wrap="none" lIns="9144" tIns="9144" rIns="9144" bIns="9144" anchor="ctr"/>
            <a:lstStyle/>
            <a:p>
              <a:r>
                <a:rPr lang="en-US" sz="1800" b="1">
                  <a:solidFill>
                    <a:srgbClr val="0F116A"/>
                  </a:solidFill>
                  <a:latin typeface="Comic Sans MS" pitchFamily="84" charset="0"/>
                  <a:ea typeface="ＭＳ Ｐゴシック" pitchFamily="1" charset="-128"/>
                </a:rPr>
                <a:t>Bubbles</a:t>
              </a:r>
              <a:r>
                <a:rPr lang="en-US" sz="1800" b="1">
                  <a:solidFill>
                    <a:srgbClr val="0F116A"/>
                  </a:solidFill>
                  <a:ea typeface="ＭＳ Ｐゴシック" pitchFamily="1" charset="-128"/>
                </a:rPr>
                <a:t>…</a:t>
              </a:r>
              <a:r>
                <a:rPr lang="en-US" sz="1800" b="1">
                  <a:solidFill>
                    <a:srgbClr val="0F116A"/>
                  </a:solidFill>
                  <a:latin typeface="Comic Sans MS" pitchFamily="84" charset="0"/>
                  <a:ea typeface="ＭＳ Ｐゴシック" pitchFamily="1" charset="-128"/>
                </a:rPr>
                <a:t/>
              </a:r>
              <a:br>
                <a:rPr lang="en-US" sz="1800" b="1">
                  <a:solidFill>
                    <a:srgbClr val="0F116A"/>
                  </a:solidFill>
                  <a:latin typeface="Comic Sans MS" pitchFamily="84" charset="0"/>
                  <a:ea typeface="ＭＳ Ｐゴシック" pitchFamily="1" charset="-128"/>
                </a:rPr>
              </a:br>
              <a:r>
                <a:rPr lang="en-US" sz="1800" b="1">
                  <a:solidFill>
                    <a:srgbClr val="0F116A"/>
                  </a:solidFill>
                  <a:latin typeface="Comic Sans MS" pitchFamily="84" charset="0"/>
                  <a:ea typeface="ＭＳ Ｐゴシック" pitchFamily="1" charset="-128"/>
                </a:rPr>
                <a:t>Tiny bubbles</a:t>
              </a:r>
              <a:r>
                <a:rPr lang="en-US" sz="1800" b="1">
                  <a:solidFill>
                    <a:srgbClr val="0F116A"/>
                  </a:solidFill>
                  <a:ea typeface="ＭＳ Ｐゴシック" pitchFamily="1" charset="-128"/>
                </a:rPr>
                <a:t>…</a:t>
              </a:r>
              <a:endParaRPr lang="en-US" sz="1800" b="1">
                <a:solidFill>
                  <a:srgbClr val="0F116A"/>
                </a:solidFill>
                <a:latin typeface="Comic Sans MS" pitchFamily="84" charset="0"/>
                <a:ea typeface="ＭＳ Ｐゴシック" pitchFamily="1" charset="-128"/>
              </a:endParaRPr>
            </a:p>
          </p:txBody>
        </p:sp>
      </p:grpSp>
      <p:sp>
        <p:nvSpPr>
          <p:cNvPr id="12292" name="Rectangle 2"/>
          <p:cNvSpPr>
            <a:spLocks noGrp="1" noChangeArrowheads="1"/>
          </p:cNvSpPr>
          <p:nvPr>
            <p:ph type="title"/>
          </p:nvPr>
        </p:nvSpPr>
        <p:spPr/>
        <p:txBody>
          <a:bodyPr/>
          <a:lstStyle/>
          <a:p>
            <a:pPr eaLnBrk="1" hangingPunct="1"/>
            <a:r>
              <a:rPr lang="en-US" smtClean="0"/>
              <a:t>Origin of Cells (Protobionts)</a:t>
            </a:r>
          </a:p>
        </p:txBody>
      </p:sp>
      <p:sp>
        <p:nvSpPr>
          <p:cNvPr id="12293" name="Rectangle 4" descr="Rectangle: Click to edit Master text styles&#10;Second level&#10;Third level&#10;Fourth level&#10;Fifth level"/>
          <p:cNvSpPr>
            <a:spLocks noGrp="1" noChangeArrowheads="1"/>
          </p:cNvSpPr>
          <p:nvPr>
            <p:ph type="body" idx="1"/>
          </p:nvPr>
        </p:nvSpPr>
        <p:spPr>
          <a:xfrm>
            <a:off x="838200" y="1371600"/>
            <a:ext cx="8137525" cy="958850"/>
          </a:xfrm>
        </p:spPr>
        <p:txBody>
          <a:bodyPr/>
          <a:lstStyle/>
          <a:p>
            <a:pPr eaLnBrk="1" hangingPunct="1">
              <a:lnSpc>
                <a:spcPct val="90000"/>
              </a:lnSpc>
              <a:tabLst>
                <a:tab pos="1711325" algn="l"/>
                <a:tab pos="2170113" algn="l"/>
              </a:tabLst>
            </a:pPr>
            <a:r>
              <a:rPr lang="en-US" sz="2600" smtClean="0"/>
              <a:t>Bubbles	</a:t>
            </a:r>
            <a:r>
              <a:rPr lang="en-US" sz="2600" smtClean="0">
                <a:sym typeface="Symbol" pitchFamily="84" charset="2"/>
              </a:rPr>
              <a:t> </a:t>
            </a:r>
            <a:r>
              <a:rPr lang="en-US" sz="2600" smtClean="0"/>
              <a:t>separate inside from outside</a:t>
            </a:r>
          </a:p>
          <a:p>
            <a:pPr eaLnBrk="1" hangingPunct="1">
              <a:lnSpc>
                <a:spcPct val="90000"/>
              </a:lnSpc>
              <a:buFont typeface="Wingdings" pitchFamily="84" charset="2"/>
              <a:buNone/>
              <a:tabLst>
                <a:tab pos="1711325" algn="l"/>
                <a:tab pos="2170113" algn="l"/>
              </a:tabLst>
            </a:pPr>
            <a:r>
              <a:rPr lang="en-US" sz="2600" smtClean="0"/>
              <a:t>		</a:t>
            </a:r>
            <a:r>
              <a:rPr lang="en-US" sz="2600" smtClean="0">
                <a:sym typeface="Symbol" pitchFamily="84" charset="2"/>
              </a:rPr>
              <a:t> </a:t>
            </a:r>
            <a:r>
              <a:rPr lang="en-US" sz="2600" smtClean="0"/>
              <a:t>metabolism &amp; reproduction</a:t>
            </a:r>
          </a:p>
        </p:txBody>
      </p:sp>
      <p:pic>
        <p:nvPicPr>
          <p:cNvPr id="384015" name="Tiny Bubbles.mp3">
            <a:hlinkClick r:id="" action="ppaction://media"/>
          </p:cNvPr>
          <p:cNvPicPr>
            <a:picLocks noRot="1" noChangeAspect="1" noChangeArrowheads="1"/>
          </p:cNvPicPr>
          <p:nvPr>
            <a:audioFile r:link="rId1"/>
          </p:nvPr>
        </p:nvPicPr>
        <p:blipFill>
          <a:blip r:embed="rId6" cstate="print"/>
          <a:srcRect/>
          <a:stretch>
            <a:fillRect/>
          </a:stretch>
        </p:blipFill>
        <p:spPr bwMode="auto">
          <a:xfrm>
            <a:off x="836613" y="4591050"/>
            <a:ext cx="406400" cy="40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22065" fill="hold"/>
                                        <p:tgtEl>
                                          <p:spTgt spid="3840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38401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Origin of Genetics</a:t>
            </a:r>
          </a:p>
        </p:txBody>
      </p:sp>
      <p:pic>
        <p:nvPicPr>
          <p:cNvPr id="13315" name="Picture 3"/>
          <p:cNvPicPr>
            <a:picLocks noChangeAspect="1" noChangeArrowheads="1"/>
          </p:cNvPicPr>
          <p:nvPr/>
        </p:nvPicPr>
        <p:blipFill>
          <a:blip r:embed="rId4" cstate="print"/>
          <a:srcRect/>
          <a:stretch>
            <a:fillRect/>
          </a:stretch>
        </p:blipFill>
        <p:spPr bwMode="auto">
          <a:xfrm>
            <a:off x="5624513" y="2525713"/>
            <a:ext cx="3386137" cy="3019425"/>
          </a:xfrm>
          <a:prstGeom prst="rect">
            <a:avLst/>
          </a:prstGeom>
          <a:noFill/>
          <a:ln w="9525">
            <a:noFill/>
            <a:miter lim="800000"/>
            <a:headEnd/>
            <a:tailEnd/>
          </a:ln>
        </p:spPr>
      </p:pic>
      <p:sp>
        <p:nvSpPr>
          <p:cNvPr id="386052" name="Rectangle 4" descr="Rectangle: Click to edit Master text styles&#10;Second level&#10;Third level&#10;Fourth level&#10;Fifth level"/>
          <p:cNvSpPr>
            <a:spLocks noGrp="1" noChangeArrowheads="1"/>
          </p:cNvSpPr>
          <p:nvPr>
            <p:ph type="body" idx="1"/>
          </p:nvPr>
        </p:nvSpPr>
        <p:spPr>
          <a:xfrm>
            <a:off x="609600" y="1371600"/>
            <a:ext cx="7772400" cy="5303838"/>
          </a:xfrm>
        </p:spPr>
        <p:txBody>
          <a:bodyPr/>
          <a:lstStyle/>
          <a:p>
            <a:pPr eaLnBrk="1" hangingPunct="1">
              <a:lnSpc>
                <a:spcPct val="90000"/>
              </a:lnSpc>
            </a:pPr>
            <a:r>
              <a:rPr lang="en-US" smtClean="0"/>
              <a:t>RNA is likely first genetic material</a:t>
            </a:r>
          </a:p>
          <a:p>
            <a:pPr lvl="1" eaLnBrk="1" hangingPunct="1">
              <a:lnSpc>
                <a:spcPct val="90000"/>
              </a:lnSpc>
            </a:pPr>
            <a:r>
              <a:rPr lang="en-US" smtClean="0"/>
              <a:t>multi-functional</a:t>
            </a:r>
          </a:p>
          <a:p>
            <a:pPr lvl="1" eaLnBrk="1" hangingPunct="1">
              <a:lnSpc>
                <a:spcPct val="90000"/>
              </a:lnSpc>
            </a:pPr>
            <a:r>
              <a:rPr lang="en-US" smtClean="0"/>
              <a:t>codes information</a:t>
            </a:r>
          </a:p>
          <a:p>
            <a:pPr lvl="2" eaLnBrk="1" hangingPunct="1">
              <a:lnSpc>
                <a:spcPct val="90000"/>
              </a:lnSpc>
            </a:pPr>
            <a:r>
              <a:rPr lang="en-US" smtClean="0"/>
              <a:t>self-replicating molecule </a:t>
            </a:r>
          </a:p>
          <a:p>
            <a:pPr lvl="2" eaLnBrk="1" hangingPunct="1">
              <a:lnSpc>
                <a:spcPct val="90000"/>
              </a:lnSpc>
            </a:pPr>
            <a:r>
              <a:rPr lang="en-US" smtClean="0"/>
              <a:t>makes inheritance possible</a:t>
            </a:r>
          </a:p>
          <a:p>
            <a:pPr lvl="2" eaLnBrk="1" hangingPunct="1">
              <a:lnSpc>
                <a:spcPct val="90000"/>
              </a:lnSpc>
            </a:pPr>
            <a:r>
              <a:rPr lang="en-US" smtClean="0"/>
              <a:t>natural selection &amp; evolution</a:t>
            </a:r>
          </a:p>
          <a:p>
            <a:pPr lvl="1" eaLnBrk="1" hangingPunct="1">
              <a:lnSpc>
                <a:spcPct val="90000"/>
              </a:lnSpc>
            </a:pPr>
            <a:r>
              <a:rPr lang="en-US" smtClean="0"/>
              <a:t>enzyme functions</a:t>
            </a:r>
          </a:p>
          <a:p>
            <a:pPr lvl="2" eaLnBrk="1" hangingPunct="1">
              <a:lnSpc>
                <a:spcPct val="90000"/>
              </a:lnSpc>
            </a:pPr>
            <a:r>
              <a:rPr lang="en-US" u="sng" smtClean="0">
                <a:solidFill>
                  <a:srgbClr val="CC0000"/>
                </a:solidFill>
              </a:rPr>
              <a:t>ribozymes</a:t>
            </a:r>
            <a:endParaRPr lang="en-US" smtClean="0"/>
          </a:p>
          <a:p>
            <a:pPr lvl="2" eaLnBrk="1" hangingPunct="1">
              <a:lnSpc>
                <a:spcPct val="90000"/>
              </a:lnSpc>
            </a:pPr>
            <a:r>
              <a:rPr lang="en-US" smtClean="0"/>
              <a:t>replication</a:t>
            </a:r>
          </a:p>
          <a:p>
            <a:pPr lvl="1" eaLnBrk="1" hangingPunct="1">
              <a:lnSpc>
                <a:spcPct val="90000"/>
              </a:lnSpc>
            </a:pPr>
            <a:r>
              <a:rPr lang="en-US" smtClean="0"/>
              <a:t>regulatory molecule</a:t>
            </a:r>
          </a:p>
          <a:p>
            <a:pPr lvl="1" eaLnBrk="1" hangingPunct="1">
              <a:lnSpc>
                <a:spcPct val="90000"/>
              </a:lnSpc>
            </a:pPr>
            <a:r>
              <a:rPr lang="en-US" smtClean="0"/>
              <a:t>transport molecule</a:t>
            </a:r>
          </a:p>
          <a:p>
            <a:pPr lvl="2" eaLnBrk="1" hangingPunct="1">
              <a:lnSpc>
                <a:spcPct val="90000"/>
              </a:lnSpc>
            </a:pPr>
            <a:r>
              <a:rPr lang="en-US" u="sng" smtClean="0">
                <a:solidFill>
                  <a:srgbClr val="CC0000"/>
                </a:solidFill>
              </a:rPr>
              <a:t>tRNA</a:t>
            </a:r>
            <a:r>
              <a:rPr lang="en-US" smtClean="0"/>
              <a:t> &amp; </a:t>
            </a:r>
            <a:r>
              <a:rPr lang="en-US" u="sng" smtClean="0">
                <a:solidFill>
                  <a:srgbClr val="CC0000"/>
                </a:solidFill>
              </a:rPr>
              <a:t>mRNA</a:t>
            </a:r>
            <a:endParaRPr lang="en-US" smtClean="0"/>
          </a:p>
        </p:txBody>
      </p:sp>
      <p:sp>
        <p:nvSpPr>
          <p:cNvPr id="13317" name="Rectangle 5"/>
          <p:cNvSpPr>
            <a:spLocks noChangeArrowheads="1"/>
          </p:cNvSpPr>
          <p:nvPr/>
        </p:nvSpPr>
        <p:spPr bwMode="auto">
          <a:xfrm>
            <a:off x="4959350" y="344488"/>
            <a:ext cx="4184650" cy="488950"/>
          </a:xfrm>
          <a:prstGeom prst="rect">
            <a:avLst/>
          </a:prstGeom>
          <a:solidFill>
            <a:srgbClr val="FFCD1E"/>
          </a:solidFill>
          <a:ln w="9525">
            <a:noFill/>
            <a:miter lim="800000"/>
            <a:headEnd/>
            <a:tailEnd/>
          </a:ln>
        </p:spPr>
        <p:txBody>
          <a:bodyPr wrap="none">
            <a:spAutoFit/>
          </a:bodyPr>
          <a:lstStyle/>
          <a:p>
            <a:r>
              <a:rPr lang="en-US" sz="2600" b="1">
                <a:solidFill>
                  <a:srgbClr val="0F116A"/>
                </a:solidFill>
              </a:rPr>
              <a:t>Dawn of natural selection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6052">
                                            <p:txEl>
                                              <p:pRg st="2" end="2"/>
                                            </p:txEl>
                                          </p:spTgt>
                                        </p:tgtEl>
                                        <p:attrNameLst>
                                          <p:attrName>style.visibility</p:attrName>
                                        </p:attrNameLst>
                                      </p:cBhvr>
                                      <p:to>
                                        <p:strVal val="visible"/>
                                      </p:to>
                                    </p:set>
                                    <p:anim calcmode="lin" valueType="num">
                                      <p:cBhvr additive="base">
                                        <p:cTn id="7" dur="500" fill="hold"/>
                                        <p:tgtEl>
                                          <p:spTgt spid="38605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605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6052">
                                            <p:txEl>
                                              <p:pRg st="3" end="3"/>
                                            </p:txEl>
                                          </p:spTgt>
                                        </p:tgtEl>
                                        <p:attrNameLst>
                                          <p:attrName>style.visibility</p:attrName>
                                        </p:attrNameLst>
                                      </p:cBhvr>
                                      <p:to>
                                        <p:strVal val="visible"/>
                                      </p:to>
                                    </p:set>
                                    <p:anim calcmode="lin" valueType="num">
                                      <p:cBhvr additive="base">
                                        <p:cTn id="13" dur="500" fill="hold"/>
                                        <p:tgtEl>
                                          <p:spTgt spid="386052">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605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6052">
                                            <p:txEl>
                                              <p:pRg st="4" end="4"/>
                                            </p:txEl>
                                          </p:spTgt>
                                        </p:tgtEl>
                                        <p:attrNameLst>
                                          <p:attrName>style.visibility</p:attrName>
                                        </p:attrNameLst>
                                      </p:cBhvr>
                                      <p:to>
                                        <p:strVal val="visible"/>
                                      </p:to>
                                    </p:set>
                                    <p:anim calcmode="lin" valueType="num">
                                      <p:cBhvr additive="base">
                                        <p:cTn id="19" dur="500" fill="hold"/>
                                        <p:tgtEl>
                                          <p:spTgt spid="386052">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605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6052">
                                            <p:txEl>
                                              <p:pRg st="5" end="5"/>
                                            </p:txEl>
                                          </p:spTgt>
                                        </p:tgtEl>
                                        <p:attrNameLst>
                                          <p:attrName>style.visibility</p:attrName>
                                        </p:attrNameLst>
                                      </p:cBhvr>
                                      <p:to>
                                        <p:strVal val="visible"/>
                                      </p:to>
                                    </p:set>
                                    <p:anim calcmode="lin" valueType="num">
                                      <p:cBhvr additive="base">
                                        <p:cTn id="25" dur="500" fill="hold"/>
                                        <p:tgtEl>
                                          <p:spTgt spid="386052">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6052">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6052">
                                            <p:txEl>
                                              <p:pRg st="6" end="6"/>
                                            </p:txEl>
                                          </p:spTgt>
                                        </p:tgtEl>
                                        <p:attrNameLst>
                                          <p:attrName>style.visibility</p:attrName>
                                        </p:attrNameLst>
                                      </p:cBhvr>
                                      <p:to>
                                        <p:strVal val="visible"/>
                                      </p:to>
                                    </p:set>
                                    <p:anim calcmode="lin" valueType="num">
                                      <p:cBhvr additive="base">
                                        <p:cTn id="31" dur="500" fill="hold"/>
                                        <p:tgtEl>
                                          <p:spTgt spid="386052">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6052">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86052">
                                            <p:txEl>
                                              <p:pRg st="7" end="7"/>
                                            </p:txEl>
                                          </p:spTgt>
                                        </p:tgtEl>
                                        <p:attrNameLst>
                                          <p:attrName>style.visibility</p:attrName>
                                        </p:attrNameLst>
                                      </p:cBhvr>
                                      <p:to>
                                        <p:strVal val="visible"/>
                                      </p:to>
                                    </p:set>
                                    <p:anim calcmode="lin" valueType="num">
                                      <p:cBhvr additive="base">
                                        <p:cTn id="37" dur="500" fill="hold"/>
                                        <p:tgtEl>
                                          <p:spTgt spid="386052">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6052">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86052">
                                            <p:txEl>
                                              <p:pRg st="8" end="8"/>
                                            </p:txEl>
                                          </p:spTgt>
                                        </p:tgtEl>
                                        <p:attrNameLst>
                                          <p:attrName>style.visibility</p:attrName>
                                        </p:attrNameLst>
                                      </p:cBhvr>
                                      <p:to>
                                        <p:strVal val="visible"/>
                                      </p:to>
                                    </p:set>
                                    <p:anim calcmode="lin" valueType="num">
                                      <p:cBhvr additive="base">
                                        <p:cTn id="43" dur="500" fill="hold"/>
                                        <p:tgtEl>
                                          <p:spTgt spid="386052">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86052">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86052">
                                            <p:txEl>
                                              <p:pRg st="9" end="9"/>
                                            </p:txEl>
                                          </p:spTgt>
                                        </p:tgtEl>
                                        <p:attrNameLst>
                                          <p:attrName>style.visibility</p:attrName>
                                        </p:attrNameLst>
                                      </p:cBhvr>
                                      <p:to>
                                        <p:strVal val="visible"/>
                                      </p:to>
                                    </p:set>
                                    <p:anim calcmode="lin" valueType="num">
                                      <p:cBhvr additive="base">
                                        <p:cTn id="49" dur="500" fill="hold"/>
                                        <p:tgtEl>
                                          <p:spTgt spid="386052">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86052">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86052">
                                            <p:txEl>
                                              <p:pRg st="10" end="10"/>
                                            </p:txEl>
                                          </p:spTgt>
                                        </p:tgtEl>
                                        <p:attrNameLst>
                                          <p:attrName>style.visibility</p:attrName>
                                        </p:attrNameLst>
                                      </p:cBhvr>
                                      <p:to>
                                        <p:strVal val="visible"/>
                                      </p:to>
                                    </p:set>
                                    <p:anim calcmode="lin" valueType="num">
                                      <p:cBhvr additive="base">
                                        <p:cTn id="55" dur="500" fill="hold"/>
                                        <p:tgtEl>
                                          <p:spTgt spid="386052">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86052">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par>
                                <p:cTn id="57" presetID="2" presetClass="entr" presetSubtype="8" fill="hold" grpId="0" nodeType="withEffect">
                                  <p:stCondLst>
                                    <p:cond delay="0"/>
                                  </p:stCondLst>
                                  <p:childTnLst>
                                    <p:set>
                                      <p:cBhvr>
                                        <p:cTn id="58" dur="1" fill="hold">
                                          <p:stCondLst>
                                            <p:cond delay="0"/>
                                          </p:stCondLst>
                                        </p:cTn>
                                        <p:tgtEl>
                                          <p:spTgt spid="386052">
                                            <p:txEl>
                                              <p:pRg st="11" end="11"/>
                                            </p:txEl>
                                          </p:spTgt>
                                        </p:tgtEl>
                                        <p:attrNameLst>
                                          <p:attrName>style.visibility</p:attrName>
                                        </p:attrNameLst>
                                      </p:cBhvr>
                                      <p:to>
                                        <p:strVal val="visible"/>
                                      </p:to>
                                    </p:set>
                                    <p:anim calcmode="lin" valueType="num">
                                      <p:cBhvr additive="base">
                                        <p:cTn id="59" dur="500" fill="hold"/>
                                        <p:tgtEl>
                                          <p:spTgt spid="386052">
                                            <p:txEl>
                                              <p:pRg st="11" end="11"/>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386052">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2" grpId="0" build="p" autoUpdateAnimBg="0"/>
    </p:bldLst>
  </p:timing>
</p:sld>
</file>

<file path=ppt/theme/theme1.xml><?xml version="1.0" encoding="utf-8"?>
<a:theme xmlns:a="http://schemas.openxmlformats.org/drawingml/2006/main" name="template2005AP">
  <a:themeElements>
    <a:clrScheme name="template2005AP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template2005A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template2005AP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template2005AP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template2005AP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template2005AP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template2005AP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template2005AP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template2005AP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template2005AP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1623</TotalTime>
  <Words>1791</Words>
  <Application>Microsoft Office PowerPoint</Application>
  <PresentationFormat>On-screen Show (4:3)</PresentationFormat>
  <Paragraphs>281</Paragraphs>
  <Slides>27</Slides>
  <Notes>23</Notes>
  <HiddenSlides>0</HiddenSlides>
  <MMClips>2</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vt:lpstr>
      <vt:lpstr>Wingdings</vt:lpstr>
      <vt:lpstr>Times</vt:lpstr>
      <vt:lpstr>Comic Sans MS</vt:lpstr>
      <vt:lpstr>Geneva</vt:lpstr>
      <vt:lpstr>ＭＳ Ｐゴシック</vt:lpstr>
      <vt:lpstr>Symbol</vt:lpstr>
      <vt:lpstr>template2005AP</vt:lpstr>
      <vt:lpstr>Blueprint</vt:lpstr>
      <vt:lpstr>Slide 1</vt:lpstr>
      <vt:lpstr>Slide 2</vt:lpstr>
      <vt:lpstr>What is Life? </vt:lpstr>
      <vt:lpstr>The Origin of Life is Hypothesis</vt:lpstr>
      <vt:lpstr>Conditions on early Earth</vt:lpstr>
      <vt:lpstr>Origin of Organic Molecules</vt:lpstr>
      <vt:lpstr>Stanley Miller</vt:lpstr>
      <vt:lpstr>Origin of Cells (Protobionts)</vt:lpstr>
      <vt:lpstr>Origin of Genetics</vt:lpstr>
      <vt:lpstr>Key Events in Origin of Life</vt:lpstr>
      <vt:lpstr>Prokaryotes</vt:lpstr>
      <vt:lpstr>Stromatolites</vt:lpstr>
      <vt:lpstr>Oxygen atmosphere</vt:lpstr>
      <vt:lpstr>First Eukaryotes</vt:lpstr>
      <vt:lpstr>Endosymbiosis</vt:lpstr>
      <vt:lpstr>Endosymbiosis</vt:lpstr>
      <vt:lpstr>Theory of Endosymbiosis</vt:lpstr>
      <vt:lpstr>Cambrian explosion</vt:lpstr>
      <vt:lpstr>Slide 19</vt:lpstr>
      <vt:lpstr>Slide 20</vt:lpstr>
      <vt:lpstr>Diversity of life &amp; periods of mass extinction</vt:lpstr>
      <vt:lpstr>Cretaceous extinction</vt:lpstr>
      <vt:lpstr>Early mammal evolution</vt:lpstr>
      <vt:lpstr>Classifying Life</vt:lpstr>
      <vt:lpstr>3 Domain system</vt:lpstr>
      <vt:lpstr>Slide 26</vt:lpstr>
      <vt:lpstr>Any Questions??</vt:lpstr>
    </vt:vector>
  </TitlesOfParts>
  <Company>Kim Foglia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26.</dc:title>
  <dc:creator>cmassengale</dc:creator>
  <cp:lastModifiedBy>P&amp;J Springer</cp:lastModifiedBy>
  <cp:revision>92</cp:revision>
  <cp:lastPrinted>2008-10-02T04:21:37Z</cp:lastPrinted>
  <dcterms:modified xsi:type="dcterms:W3CDTF">2014-09-25T07:57:20Z</dcterms:modified>
</cp:coreProperties>
</file>